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theme/theme4.xml" ContentType="application/vnd.openxmlformats-officedocument.theme+xml"/>
  <Override PartName="/ppt/slideLayouts/slideLayout30.xml" ContentType="application/vnd.openxmlformats-officedocument.presentationml.slideLayout+xml"/>
  <Override PartName="/ppt/theme/theme5.xml" ContentType="application/vnd.openxmlformats-officedocument.theme+xml"/>
  <Override PartName="/ppt/slideLayouts/slideLayout31.xml" ContentType="application/vnd.openxmlformats-officedocument.presentationml.slideLayout+xml"/>
  <Override PartName="/ppt/theme/theme6.xml" ContentType="application/vnd.openxmlformats-officedocument.theme+xml"/>
  <Override PartName="/ppt/slideLayouts/slideLayout32.xml" ContentType="application/vnd.openxmlformats-officedocument.presentationml.slideLayout+xml"/>
  <Override PartName="/ppt/theme/theme7.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8.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9.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10.xml" ContentType="application/vnd.openxmlformats-officedocument.theme+xml"/>
  <Override PartName="/ppt/slideLayouts/slideLayout54.xml" ContentType="application/vnd.openxmlformats-officedocument.presentationml.slideLayout+xml"/>
  <Override PartName="/ppt/theme/theme11.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12.xml" ContentType="application/vnd.openxmlformats-officedocument.theme+xml"/>
  <Override PartName="/ppt/slideLayouts/slideLayout67.xml" ContentType="application/vnd.openxmlformats-officedocument.presentationml.slideLayout+xml"/>
  <Override PartName="/ppt/theme/theme13.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037" r:id="rId1"/>
    <p:sldMasterId id="2147483651" r:id="rId2"/>
    <p:sldMasterId id="2147484001" r:id="rId3"/>
    <p:sldMasterId id="2147484039" r:id="rId4"/>
    <p:sldMasterId id="2147484041" r:id="rId5"/>
    <p:sldMasterId id="2147484043" r:id="rId6"/>
    <p:sldMasterId id="2147484045" r:id="rId7"/>
    <p:sldMasterId id="2147484059" r:id="rId8"/>
    <p:sldMasterId id="2147484069" r:id="rId9"/>
    <p:sldMasterId id="2147484079" r:id="rId10"/>
    <p:sldMasterId id="2147484091" r:id="rId11"/>
    <p:sldMasterId id="2147487089" r:id="rId12"/>
    <p:sldMasterId id="2147487102" r:id="rId13"/>
    <p:sldMasterId id="2147487104" r:id="rId14"/>
  </p:sldMasterIdLst>
  <p:notesMasterIdLst>
    <p:notesMasterId r:id="rId30"/>
  </p:notesMasterIdLst>
  <p:handoutMasterIdLst>
    <p:handoutMasterId r:id="rId31"/>
  </p:handoutMasterIdLst>
  <p:sldIdLst>
    <p:sldId id="369" r:id="rId15"/>
    <p:sldId id="371" r:id="rId16"/>
    <p:sldId id="372" r:id="rId17"/>
    <p:sldId id="385" r:id="rId18"/>
    <p:sldId id="387" r:id="rId19"/>
    <p:sldId id="375" r:id="rId20"/>
    <p:sldId id="377" r:id="rId21"/>
    <p:sldId id="391" r:id="rId22"/>
    <p:sldId id="392" r:id="rId23"/>
    <p:sldId id="378" r:id="rId24"/>
    <p:sldId id="379" r:id="rId25"/>
    <p:sldId id="380" r:id="rId26"/>
    <p:sldId id="382" r:id="rId27"/>
    <p:sldId id="390" r:id="rId28"/>
    <p:sldId id="351" r:id="rId29"/>
  </p:sldIdLst>
  <p:sldSz cx="9144000" cy="6858000" type="screen4x3"/>
  <p:notesSz cx="9928225" cy="6797675"/>
  <p:defaultTextStyle>
    <a:defPPr>
      <a:defRPr lang="en-US"/>
    </a:defPPr>
    <a:lvl1pPr algn="l" defTabSz="456928" rtl="0" fontAlgn="base">
      <a:spcBef>
        <a:spcPct val="0"/>
      </a:spcBef>
      <a:spcAft>
        <a:spcPct val="0"/>
      </a:spcAft>
      <a:defRPr kern="1200">
        <a:solidFill>
          <a:schemeClr val="tx1"/>
        </a:solidFill>
        <a:latin typeface="Arial" charset="0"/>
        <a:ea typeface="ＭＳ Ｐゴシック" pitchFamily="34" charset="-128"/>
        <a:cs typeface="+mn-cs"/>
      </a:defRPr>
    </a:lvl1pPr>
    <a:lvl2pPr marL="456928" algn="l" defTabSz="456928" rtl="0" fontAlgn="base">
      <a:spcBef>
        <a:spcPct val="0"/>
      </a:spcBef>
      <a:spcAft>
        <a:spcPct val="0"/>
      </a:spcAft>
      <a:defRPr kern="1200">
        <a:solidFill>
          <a:schemeClr val="tx1"/>
        </a:solidFill>
        <a:latin typeface="Arial" charset="0"/>
        <a:ea typeface="ＭＳ Ｐゴシック" pitchFamily="34" charset="-128"/>
        <a:cs typeface="+mn-cs"/>
      </a:defRPr>
    </a:lvl2pPr>
    <a:lvl3pPr marL="913856" algn="l" defTabSz="456928" rtl="0" fontAlgn="base">
      <a:spcBef>
        <a:spcPct val="0"/>
      </a:spcBef>
      <a:spcAft>
        <a:spcPct val="0"/>
      </a:spcAft>
      <a:defRPr kern="1200">
        <a:solidFill>
          <a:schemeClr val="tx1"/>
        </a:solidFill>
        <a:latin typeface="Arial" charset="0"/>
        <a:ea typeface="ＭＳ Ｐゴシック" pitchFamily="34" charset="-128"/>
        <a:cs typeface="+mn-cs"/>
      </a:defRPr>
    </a:lvl3pPr>
    <a:lvl4pPr marL="1370784" algn="l" defTabSz="456928" rtl="0" fontAlgn="base">
      <a:spcBef>
        <a:spcPct val="0"/>
      </a:spcBef>
      <a:spcAft>
        <a:spcPct val="0"/>
      </a:spcAft>
      <a:defRPr kern="1200">
        <a:solidFill>
          <a:schemeClr val="tx1"/>
        </a:solidFill>
        <a:latin typeface="Arial" charset="0"/>
        <a:ea typeface="ＭＳ Ｐゴシック" pitchFamily="34" charset="-128"/>
        <a:cs typeface="+mn-cs"/>
      </a:defRPr>
    </a:lvl4pPr>
    <a:lvl5pPr marL="1827710" algn="l" defTabSz="456928" rtl="0" fontAlgn="base">
      <a:spcBef>
        <a:spcPct val="0"/>
      </a:spcBef>
      <a:spcAft>
        <a:spcPct val="0"/>
      </a:spcAft>
      <a:defRPr kern="1200">
        <a:solidFill>
          <a:schemeClr val="tx1"/>
        </a:solidFill>
        <a:latin typeface="Arial" charset="0"/>
        <a:ea typeface="ＭＳ Ｐゴシック" pitchFamily="34" charset="-128"/>
        <a:cs typeface="+mn-cs"/>
      </a:defRPr>
    </a:lvl5pPr>
    <a:lvl6pPr marL="2284638" algn="l" defTabSz="913856" rtl="0" eaLnBrk="1" latinLnBrk="0" hangingPunct="1">
      <a:defRPr kern="1200">
        <a:solidFill>
          <a:schemeClr val="tx1"/>
        </a:solidFill>
        <a:latin typeface="Arial" charset="0"/>
        <a:ea typeface="ＭＳ Ｐゴシック" pitchFamily="34" charset="-128"/>
        <a:cs typeface="+mn-cs"/>
      </a:defRPr>
    </a:lvl6pPr>
    <a:lvl7pPr marL="2741566" algn="l" defTabSz="913856" rtl="0" eaLnBrk="1" latinLnBrk="0" hangingPunct="1">
      <a:defRPr kern="1200">
        <a:solidFill>
          <a:schemeClr val="tx1"/>
        </a:solidFill>
        <a:latin typeface="Arial" charset="0"/>
        <a:ea typeface="ＭＳ Ｐゴシック" pitchFamily="34" charset="-128"/>
        <a:cs typeface="+mn-cs"/>
      </a:defRPr>
    </a:lvl7pPr>
    <a:lvl8pPr marL="3198494" algn="l" defTabSz="913856" rtl="0" eaLnBrk="1" latinLnBrk="0" hangingPunct="1">
      <a:defRPr kern="1200">
        <a:solidFill>
          <a:schemeClr val="tx1"/>
        </a:solidFill>
        <a:latin typeface="Arial" charset="0"/>
        <a:ea typeface="ＭＳ Ｐゴシック" pitchFamily="34" charset="-128"/>
        <a:cs typeface="+mn-cs"/>
      </a:defRPr>
    </a:lvl8pPr>
    <a:lvl9pPr marL="3655421" algn="l" defTabSz="913856" rtl="0" eaLnBrk="1" latinLnBrk="0" hangingPunct="1">
      <a:defRPr kern="1200">
        <a:solidFill>
          <a:schemeClr val="tx1"/>
        </a:solidFill>
        <a:latin typeface="Arial" charset="0"/>
        <a:ea typeface="ＭＳ Ｐゴシック" pitchFamily="34" charset="-128"/>
        <a:cs typeface="+mn-cs"/>
      </a:defRPr>
    </a:lvl9pPr>
  </p:defaultTextStyle>
  <p:extLst>
    <p:ext uri="{521415D9-36F7-43E2-AB2F-B90AF26B5E84}">
      <p14:sectionLst xmlns:p14="http://schemas.microsoft.com/office/powerpoint/2010/main">
        <p14:section name="Default Section" id="{4FA11EF4-8971-4084-9551-E2046F87A5CD}">
          <p14:sldIdLst>
            <p14:sldId id="369"/>
            <p14:sldId id="371"/>
            <p14:sldId id="372"/>
            <p14:sldId id="385"/>
            <p14:sldId id="387"/>
            <p14:sldId id="375"/>
            <p14:sldId id="377"/>
            <p14:sldId id="391"/>
            <p14:sldId id="392"/>
            <p14:sldId id="378"/>
            <p14:sldId id="379"/>
            <p14:sldId id="380"/>
            <p14:sldId id="382"/>
            <p14:sldId id="390"/>
            <p14:sldId id="351"/>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URPHY, Gabriel" initials="MG" lastIdx="5" clrIdx="0"/>
  <p:cmAuthor id="1" name="Gabriel" initials="G"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FF"/>
    <a:srgbClr val="00CCFF"/>
    <a:srgbClr val="002B82"/>
    <a:srgbClr val="0070C0"/>
    <a:srgbClr val="FF66CC"/>
    <a:srgbClr val="3333CC"/>
    <a:srgbClr val="BD03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39" autoAdjust="0"/>
    <p:restoredTop sz="76977" autoAdjust="0"/>
  </p:normalViewPr>
  <p:slideViewPr>
    <p:cSldViewPr showGuides="1">
      <p:cViewPr>
        <p:scale>
          <a:sx n="50" d="100"/>
          <a:sy n="50" d="100"/>
        </p:scale>
        <p:origin x="-1632" y="-36"/>
      </p:cViewPr>
      <p:guideLst>
        <p:guide orient="horz" pos="2160"/>
        <p:guide pos="2880"/>
      </p:guideLst>
    </p:cSldViewPr>
  </p:slideViewPr>
  <p:notesTextViewPr>
    <p:cViewPr>
      <p:scale>
        <a:sx n="1" d="1"/>
        <a:sy n="1" d="1"/>
      </p:scale>
      <p:origin x="0" y="0"/>
    </p:cViewPr>
  </p:notesTextViewPr>
  <p:notesViewPr>
    <p:cSldViewPr>
      <p:cViewPr varScale="1">
        <p:scale>
          <a:sx n="65" d="100"/>
          <a:sy n="65" d="100"/>
        </p:scale>
        <p:origin x="-1722" y="-51"/>
      </p:cViewPr>
      <p:guideLst>
        <p:guide orient="horz" pos="2141"/>
        <p:guide pos="312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4.xml"/><Relationship Id="rId26"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slide" Target="slides/slide7.xml"/><Relationship Id="rId34"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2.xml"/><Relationship Id="rId20" Type="http://schemas.openxmlformats.org/officeDocument/2006/relationships/slide" Target="slides/slide6.xml"/><Relationship Id="rId29"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0.xml"/><Relationship Id="rId32" Type="http://schemas.openxmlformats.org/officeDocument/2006/relationships/commentAuthors" Target="commentAuthors.xml"/><Relationship Id="rId5" Type="http://schemas.openxmlformats.org/officeDocument/2006/relationships/slideMaster" Target="slideMasters/slideMaster5.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5.xml"/><Relationship Id="rId31"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a:defRPr sz="1200"/>
            </a:lvl1pPr>
          </a:lstStyle>
          <a:p>
            <a:pPr>
              <a:defRPr/>
            </a:pPr>
            <a:endParaRPr lang="en-AU" dirty="0"/>
          </a:p>
        </p:txBody>
      </p:sp>
      <p:sp>
        <p:nvSpPr>
          <p:cNvPr id="3" name="Date Placeholder 2"/>
          <p:cNvSpPr>
            <a:spLocks noGrp="1"/>
          </p:cNvSpPr>
          <p:nvPr>
            <p:ph type="dt" sz="quarter" idx="1"/>
          </p:nvPr>
        </p:nvSpPr>
        <p:spPr>
          <a:xfrm>
            <a:off x="5623699" y="0"/>
            <a:ext cx="4302230" cy="339884"/>
          </a:xfrm>
          <a:prstGeom prst="rect">
            <a:avLst/>
          </a:prstGeom>
        </p:spPr>
        <p:txBody>
          <a:bodyPr vert="horz" lIns="91440" tIns="45720" rIns="91440" bIns="45720" rtlCol="0"/>
          <a:lstStyle>
            <a:lvl1pPr algn="r">
              <a:defRPr sz="1200"/>
            </a:lvl1pPr>
          </a:lstStyle>
          <a:p>
            <a:pPr>
              <a:defRPr/>
            </a:pPr>
            <a:fld id="{DB1AC6A4-68D0-4FF2-BEF4-744A0107918C}" type="datetimeFigureOut">
              <a:rPr lang="en-AU"/>
              <a:pPr>
                <a:defRPr/>
              </a:pPr>
              <a:t>1/11/2017</a:t>
            </a:fld>
            <a:endParaRPr lang="en-AU" dirty="0"/>
          </a:p>
        </p:txBody>
      </p:sp>
      <p:sp>
        <p:nvSpPr>
          <p:cNvPr id="4" name="Footer Placeholder 3"/>
          <p:cNvSpPr>
            <a:spLocks noGrp="1"/>
          </p:cNvSpPr>
          <p:nvPr>
            <p:ph type="ftr" sz="quarter" idx="2"/>
          </p:nvPr>
        </p:nvSpPr>
        <p:spPr>
          <a:xfrm>
            <a:off x="2" y="6456612"/>
            <a:ext cx="4302230" cy="339884"/>
          </a:xfrm>
          <a:prstGeom prst="rect">
            <a:avLst/>
          </a:prstGeom>
        </p:spPr>
        <p:txBody>
          <a:bodyPr vert="horz" lIns="91440" tIns="45720" rIns="91440" bIns="45720" rtlCol="0" anchor="b"/>
          <a:lstStyle>
            <a:lvl1pPr algn="l">
              <a:defRPr sz="1200"/>
            </a:lvl1pPr>
          </a:lstStyle>
          <a:p>
            <a:pPr>
              <a:defRPr/>
            </a:pPr>
            <a:endParaRPr lang="en-AU" dirty="0"/>
          </a:p>
        </p:txBody>
      </p:sp>
      <p:sp>
        <p:nvSpPr>
          <p:cNvPr id="5" name="Slide Number Placeholder 4"/>
          <p:cNvSpPr>
            <a:spLocks noGrp="1"/>
          </p:cNvSpPr>
          <p:nvPr>
            <p:ph type="sldNum" sz="quarter" idx="3"/>
          </p:nvPr>
        </p:nvSpPr>
        <p:spPr>
          <a:xfrm>
            <a:off x="5623699" y="6456612"/>
            <a:ext cx="4302230" cy="339884"/>
          </a:xfrm>
          <a:prstGeom prst="rect">
            <a:avLst/>
          </a:prstGeom>
        </p:spPr>
        <p:txBody>
          <a:bodyPr vert="horz" lIns="91440" tIns="45720" rIns="91440" bIns="45720" rtlCol="0" anchor="b"/>
          <a:lstStyle>
            <a:lvl1pPr algn="r">
              <a:defRPr sz="1200"/>
            </a:lvl1pPr>
          </a:lstStyle>
          <a:p>
            <a:pPr>
              <a:defRPr/>
            </a:pPr>
            <a:fld id="{91E4637A-31F4-421F-A834-A64CBB6DEDD2}" type="slidenum">
              <a:rPr lang="en-AU"/>
              <a:pPr>
                <a:defRPr/>
              </a:pPr>
              <a:t>‹#›</a:t>
            </a:fld>
            <a:endParaRPr lang="en-AU" dirty="0"/>
          </a:p>
        </p:txBody>
      </p:sp>
    </p:spTree>
    <p:extLst>
      <p:ext uri="{BB962C8B-B14F-4D97-AF65-F5344CB8AC3E}">
        <p14:creationId xmlns:p14="http://schemas.microsoft.com/office/powerpoint/2010/main" val="7079227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a:defRPr sz="1200"/>
            </a:lvl1pPr>
          </a:lstStyle>
          <a:p>
            <a:pPr>
              <a:defRPr/>
            </a:pPr>
            <a:endParaRPr lang="en-AU"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a:defRPr sz="1200"/>
            </a:lvl1pPr>
          </a:lstStyle>
          <a:p>
            <a:pPr>
              <a:defRPr/>
            </a:pPr>
            <a:fld id="{52AFBED9-272D-4C75-B07C-4E0358E5C5E0}" type="datetimeFigureOut">
              <a:rPr lang="en-AU"/>
              <a:pPr>
                <a:defRPr/>
              </a:pPr>
              <a:t>1/11/2017</a:t>
            </a:fld>
            <a:endParaRPr lang="en-AU"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AU" noProof="0" dirty="0" smtClean="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AU" noProof="0" smtClean="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a:defRPr sz="1200"/>
            </a:lvl1pPr>
          </a:lstStyle>
          <a:p>
            <a:pPr>
              <a:defRPr/>
            </a:pPr>
            <a:endParaRPr lang="en-AU"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a:defRPr sz="1200"/>
            </a:lvl1pPr>
          </a:lstStyle>
          <a:p>
            <a:pPr>
              <a:defRPr/>
            </a:pPr>
            <a:fld id="{3AD27EE5-906B-4D07-B4AB-AB4D511D13C8}" type="slidenum">
              <a:rPr lang="en-AU"/>
              <a:pPr>
                <a:defRPr/>
              </a:pPr>
              <a:t>‹#›</a:t>
            </a:fld>
            <a:endParaRPr lang="en-AU" dirty="0"/>
          </a:p>
        </p:txBody>
      </p:sp>
    </p:spTree>
    <p:extLst>
      <p:ext uri="{BB962C8B-B14F-4D97-AF65-F5344CB8AC3E}">
        <p14:creationId xmlns:p14="http://schemas.microsoft.com/office/powerpoint/2010/main" val="32816473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6928" algn="l" rtl="0" eaLnBrk="0" fontAlgn="base" hangingPunct="0">
      <a:spcBef>
        <a:spcPct val="30000"/>
      </a:spcBef>
      <a:spcAft>
        <a:spcPct val="0"/>
      </a:spcAft>
      <a:defRPr sz="1200" kern="1200">
        <a:solidFill>
          <a:schemeClr val="tx1"/>
        </a:solidFill>
        <a:latin typeface="+mn-lt"/>
        <a:ea typeface="+mn-ea"/>
        <a:cs typeface="+mn-cs"/>
      </a:defRPr>
    </a:lvl2pPr>
    <a:lvl3pPr marL="913856" algn="l" rtl="0" eaLnBrk="0" fontAlgn="base" hangingPunct="0">
      <a:spcBef>
        <a:spcPct val="30000"/>
      </a:spcBef>
      <a:spcAft>
        <a:spcPct val="0"/>
      </a:spcAft>
      <a:defRPr sz="1200" kern="1200">
        <a:solidFill>
          <a:schemeClr val="tx1"/>
        </a:solidFill>
        <a:latin typeface="+mn-lt"/>
        <a:ea typeface="+mn-ea"/>
        <a:cs typeface="+mn-cs"/>
      </a:defRPr>
    </a:lvl3pPr>
    <a:lvl4pPr marL="1370784" algn="l" rtl="0" eaLnBrk="0" fontAlgn="base" hangingPunct="0">
      <a:spcBef>
        <a:spcPct val="30000"/>
      </a:spcBef>
      <a:spcAft>
        <a:spcPct val="0"/>
      </a:spcAft>
      <a:defRPr sz="1200" kern="1200">
        <a:solidFill>
          <a:schemeClr val="tx1"/>
        </a:solidFill>
        <a:latin typeface="+mn-lt"/>
        <a:ea typeface="+mn-ea"/>
        <a:cs typeface="+mn-cs"/>
      </a:defRPr>
    </a:lvl4pPr>
    <a:lvl5pPr marL="1827710" algn="l" rtl="0" eaLnBrk="0" fontAlgn="base" hangingPunct="0">
      <a:spcBef>
        <a:spcPct val="30000"/>
      </a:spcBef>
      <a:spcAft>
        <a:spcPct val="0"/>
      </a:spcAft>
      <a:defRPr sz="1200" kern="1200">
        <a:solidFill>
          <a:schemeClr val="tx1"/>
        </a:solidFill>
        <a:latin typeface="+mn-lt"/>
        <a:ea typeface="+mn-ea"/>
        <a:cs typeface="+mn-cs"/>
      </a:defRPr>
    </a:lvl5pPr>
    <a:lvl6pPr marL="2284638" algn="l" defTabSz="913856" rtl="0" eaLnBrk="1" latinLnBrk="0" hangingPunct="1">
      <a:defRPr sz="1200" kern="1200">
        <a:solidFill>
          <a:schemeClr val="tx1"/>
        </a:solidFill>
        <a:latin typeface="+mn-lt"/>
        <a:ea typeface="+mn-ea"/>
        <a:cs typeface="+mn-cs"/>
      </a:defRPr>
    </a:lvl6pPr>
    <a:lvl7pPr marL="2741566" algn="l" defTabSz="913856" rtl="0" eaLnBrk="1" latinLnBrk="0" hangingPunct="1">
      <a:defRPr sz="1200" kern="1200">
        <a:solidFill>
          <a:schemeClr val="tx1"/>
        </a:solidFill>
        <a:latin typeface="+mn-lt"/>
        <a:ea typeface="+mn-ea"/>
        <a:cs typeface="+mn-cs"/>
      </a:defRPr>
    </a:lvl7pPr>
    <a:lvl8pPr marL="3198494" algn="l" defTabSz="913856" rtl="0" eaLnBrk="1" latinLnBrk="0" hangingPunct="1">
      <a:defRPr sz="1200" kern="1200">
        <a:solidFill>
          <a:schemeClr val="tx1"/>
        </a:solidFill>
        <a:latin typeface="+mn-lt"/>
        <a:ea typeface="+mn-ea"/>
        <a:cs typeface="+mn-cs"/>
      </a:defRPr>
    </a:lvl8pPr>
    <a:lvl9pPr marL="3655421" algn="l" defTabSz="91385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en.wikipedia.org/wiki/Infrared_spectroscopy#cite_note-5"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Thank you</a:t>
            </a:r>
            <a:r>
              <a:rPr lang="en-AU" baseline="0" dirty="0" smtClean="0"/>
              <a:t> chair. </a:t>
            </a:r>
            <a:br>
              <a:rPr lang="en-AU" baseline="0" dirty="0" smtClean="0"/>
            </a:br>
            <a:r>
              <a:rPr lang="en-AU" baseline="0" dirty="0" smtClean="0"/>
              <a:t>So if you were to read my profile on the lovely conference app, you would see my research is focussed strongly at examining thorium and uranium materials potentially relevant to waste forms extensively using neutron and synchrotron x-ray scattering courtesy of ANSTO. For lots of other nuclear science researchers it is painfully apparent that attempting to move active samples to a synchrotron or neutron facility is highly challenging and arduous. This often becomes a bridge too far, with many sticking to in house characterisation methods which often lack the sensitivity and resolution capable of divulging significant and useful scientific data. You only have to look at the great PDF talks in yesterday afternoons session to see what can be ascertained when using neutron and synchrotron sources. I chose with my talk that instead of giving a singular focused study I would give a variety of broad studies. This is not to show off and gloat </a:t>
            </a:r>
            <a:r>
              <a:rPr lang="en-AU" baseline="0" dirty="0" err="1" smtClean="0"/>
              <a:t>ansto</a:t>
            </a:r>
            <a:r>
              <a:rPr lang="en-AU" baseline="0" dirty="0" smtClean="0"/>
              <a:t> but rather demonstrate what can be achieved when perseverance, communication and safety are correctly executed towards transport and analysing nuclear materials on neutron and synchrotron x-ray sources in terms of uncovering the unique properties and phenomena the actinides can exhibit. Furthermore, being an actinide researcher with a focus on fundamentals I want to show you both the importance and insight that can be gained </a:t>
            </a:r>
            <a:r>
              <a:rPr lang="en-AU" baseline="0" smtClean="0"/>
              <a:t>from executing, </a:t>
            </a:r>
            <a:r>
              <a:rPr lang="en-AU" baseline="0" dirty="0" smtClean="0"/>
              <a:t>often </a:t>
            </a:r>
            <a:r>
              <a:rPr lang="en-AU" baseline="0" dirty="0" err="1" smtClean="0"/>
              <a:t>critised</a:t>
            </a:r>
            <a:r>
              <a:rPr lang="en-AU" baseline="0" dirty="0" smtClean="0"/>
              <a:t> in the nuclear sphere, fundamental studies. </a:t>
            </a:r>
            <a:endParaRPr lang="en-AU" dirty="0"/>
          </a:p>
        </p:txBody>
      </p:sp>
      <p:sp>
        <p:nvSpPr>
          <p:cNvPr id="4" name="Slide Number Placeholder 3"/>
          <p:cNvSpPr>
            <a:spLocks noGrp="1"/>
          </p:cNvSpPr>
          <p:nvPr>
            <p:ph type="sldNum" sz="quarter" idx="10"/>
          </p:nvPr>
        </p:nvSpPr>
        <p:spPr/>
        <p:txBody>
          <a:bodyPr/>
          <a:lstStyle/>
          <a:p>
            <a:pPr>
              <a:defRPr/>
            </a:pPr>
            <a:fld id="{3AD27EE5-906B-4D07-B4AB-AB4D511D13C8}" type="slidenum">
              <a:rPr lang="en-AU" smtClean="0"/>
              <a:pPr>
                <a:defRPr/>
              </a:pPr>
              <a:t>1</a:t>
            </a:fld>
            <a:endParaRPr lang="en-AU" dirty="0"/>
          </a:p>
        </p:txBody>
      </p:sp>
    </p:spTree>
    <p:extLst>
      <p:ext uri="{BB962C8B-B14F-4D97-AF65-F5344CB8AC3E}">
        <p14:creationId xmlns:p14="http://schemas.microsoft.com/office/powerpoint/2010/main" val="2019430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Pressure</a:t>
            </a:r>
            <a:r>
              <a:rPr lang="en-AU" baseline="0" dirty="0" smtClean="0"/>
              <a:t> – HIPING and </a:t>
            </a:r>
            <a:r>
              <a:rPr lang="en-AU" baseline="0" dirty="0" err="1" smtClean="0"/>
              <a:t>respositories</a:t>
            </a:r>
            <a:r>
              <a:rPr lang="en-AU" baseline="0" dirty="0" smtClean="0"/>
              <a:t> – looking towards the extreme condition of how actinides will respond to pressure.</a:t>
            </a:r>
            <a:endParaRPr lang="en-AU" dirty="0"/>
          </a:p>
        </p:txBody>
      </p:sp>
      <p:sp>
        <p:nvSpPr>
          <p:cNvPr id="4" name="Slide Number Placeholder 3"/>
          <p:cNvSpPr>
            <a:spLocks noGrp="1"/>
          </p:cNvSpPr>
          <p:nvPr>
            <p:ph type="sldNum" sz="quarter" idx="10"/>
          </p:nvPr>
        </p:nvSpPr>
        <p:spPr/>
        <p:txBody>
          <a:bodyPr/>
          <a:lstStyle/>
          <a:p>
            <a:pPr>
              <a:defRPr/>
            </a:pPr>
            <a:fld id="{3AD27EE5-906B-4D07-B4AB-AB4D511D13C8}" type="slidenum">
              <a:rPr lang="en-AU" smtClean="0"/>
              <a:pPr>
                <a:defRPr/>
              </a:pPr>
              <a:t>10</a:t>
            </a:fld>
            <a:endParaRPr lang="en-AU" dirty="0"/>
          </a:p>
        </p:txBody>
      </p:sp>
    </p:spTree>
    <p:extLst>
      <p:ext uri="{BB962C8B-B14F-4D97-AF65-F5344CB8AC3E}">
        <p14:creationId xmlns:p14="http://schemas.microsoft.com/office/powerpoint/2010/main" val="25162549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0" i="0" kern="1200" dirty="0" smtClean="0">
                <a:solidFill>
                  <a:schemeClr val="tx1"/>
                </a:solidFill>
                <a:effectLst/>
                <a:latin typeface="+mn-lt"/>
                <a:ea typeface="+mn-ea"/>
                <a:cs typeface="+mn-cs"/>
              </a:rPr>
              <a:t>Originally published by Richard Badger in 1934,</a:t>
            </a:r>
            <a:r>
              <a:rPr lang="en-AU" sz="1200" b="0" i="0" u="none" strike="noStrike" kern="1200" baseline="30000" dirty="0" smtClean="0">
                <a:solidFill>
                  <a:schemeClr val="tx1"/>
                </a:solidFill>
                <a:effectLst/>
                <a:latin typeface="+mn-lt"/>
                <a:ea typeface="+mn-ea"/>
                <a:cs typeface="+mn-cs"/>
                <a:hlinkClick r:id="rId3"/>
              </a:rPr>
              <a:t>[5]</a:t>
            </a:r>
            <a:r>
              <a:rPr lang="en-AU" sz="1200" b="0" i="0" kern="1200" dirty="0" smtClean="0">
                <a:solidFill>
                  <a:schemeClr val="tx1"/>
                </a:solidFill>
                <a:effectLst/>
                <a:latin typeface="+mn-lt"/>
                <a:ea typeface="+mn-ea"/>
                <a:cs typeface="+mn-cs"/>
              </a:rPr>
              <a:t> this rule states that the strength of a bond correlates with the frequency of its vibrational mode. That is, increase in bond strength leads to corresponding frequency increase and vice versa.</a:t>
            </a:r>
            <a:br>
              <a:rPr lang="en-AU" sz="1200" b="0" i="0" kern="1200" dirty="0" smtClean="0">
                <a:solidFill>
                  <a:schemeClr val="tx1"/>
                </a:solidFill>
                <a:effectLst/>
                <a:latin typeface="+mn-lt"/>
                <a:ea typeface="+mn-ea"/>
                <a:cs typeface="+mn-cs"/>
              </a:rPr>
            </a:br>
            <a:r>
              <a:rPr lang="en-AU" dirty="0" smtClean="0"/>
              <a:t>which implicitly contains a more general rule that a shorter bond has a larger stretching force constant. </a:t>
            </a:r>
          </a:p>
          <a:p>
            <a:endParaRPr lang="en-AU" dirty="0" smtClean="0"/>
          </a:p>
          <a:p>
            <a:r>
              <a:rPr lang="en-AU" dirty="0" smtClean="0"/>
              <a:t>Badgers</a:t>
            </a:r>
            <a:r>
              <a:rPr lang="en-AU" baseline="0" dirty="0" smtClean="0"/>
              <a:t> door doesn’t work for </a:t>
            </a:r>
            <a:r>
              <a:rPr lang="en-AU" baseline="0" dirty="0" err="1" smtClean="0"/>
              <a:t>uranyl</a:t>
            </a:r>
            <a:r>
              <a:rPr lang="en-AU" baseline="0" dirty="0" smtClean="0"/>
              <a:t> group containing compounds. Effect predictability for instance in calculations. </a:t>
            </a:r>
            <a:endParaRPr lang="en-AU" dirty="0"/>
          </a:p>
        </p:txBody>
      </p:sp>
      <p:sp>
        <p:nvSpPr>
          <p:cNvPr id="4" name="Slide Number Placeholder 3"/>
          <p:cNvSpPr>
            <a:spLocks noGrp="1"/>
          </p:cNvSpPr>
          <p:nvPr>
            <p:ph type="sldNum" sz="quarter" idx="10"/>
          </p:nvPr>
        </p:nvSpPr>
        <p:spPr/>
        <p:txBody>
          <a:bodyPr/>
          <a:lstStyle/>
          <a:p>
            <a:pPr>
              <a:defRPr/>
            </a:pPr>
            <a:fld id="{3AD27EE5-906B-4D07-B4AB-AB4D511D13C8}" type="slidenum">
              <a:rPr lang="en-AU" smtClean="0"/>
              <a:pPr>
                <a:defRPr/>
              </a:pPr>
              <a:t>11</a:t>
            </a:fld>
            <a:endParaRPr lang="en-AU" dirty="0"/>
          </a:p>
        </p:txBody>
      </p:sp>
    </p:spTree>
    <p:extLst>
      <p:ext uri="{BB962C8B-B14F-4D97-AF65-F5344CB8AC3E}">
        <p14:creationId xmlns:p14="http://schemas.microsoft.com/office/powerpoint/2010/main" val="25162549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Hydrogen</a:t>
            </a:r>
            <a:r>
              <a:rPr lang="en-AU" baseline="0" dirty="0" smtClean="0"/>
              <a:t> exposure. </a:t>
            </a:r>
            <a:br>
              <a:rPr lang="en-AU" baseline="0" dirty="0" smtClean="0"/>
            </a:br>
            <a:r>
              <a:rPr lang="en-AU" baseline="0" dirty="0" smtClean="0"/>
              <a:t>Talks earlier in this week </a:t>
            </a:r>
            <a:r>
              <a:rPr lang="en-AU" baseline="0" smtClean="0"/>
              <a:t>highlight what can </a:t>
            </a:r>
            <a:endParaRPr lang="en-AU" dirty="0"/>
          </a:p>
        </p:txBody>
      </p:sp>
      <p:sp>
        <p:nvSpPr>
          <p:cNvPr id="4" name="Slide Number Placeholder 3"/>
          <p:cNvSpPr>
            <a:spLocks noGrp="1"/>
          </p:cNvSpPr>
          <p:nvPr>
            <p:ph type="sldNum" sz="quarter" idx="10"/>
          </p:nvPr>
        </p:nvSpPr>
        <p:spPr/>
        <p:txBody>
          <a:bodyPr/>
          <a:lstStyle/>
          <a:p>
            <a:pPr>
              <a:defRPr/>
            </a:pPr>
            <a:fld id="{3AD27EE5-906B-4D07-B4AB-AB4D511D13C8}" type="slidenum">
              <a:rPr lang="en-AU" smtClean="0"/>
              <a:pPr>
                <a:defRPr/>
              </a:pPr>
              <a:t>12</a:t>
            </a:fld>
            <a:endParaRPr lang="en-AU" dirty="0"/>
          </a:p>
        </p:txBody>
      </p:sp>
    </p:spTree>
    <p:extLst>
      <p:ext uri="{BB962C8B-B14F-4D97-AF65-F5344CB8AC3E}">
        <p14:creationId xmlns:p14="http://schemas.microsoft.com/office/powerpoint/2010/main" val="25162549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Heated alpha-SrUO4 up to 1000 C in air and using SXRD at the AS – 1</a:t>
            </a:r>
            <a:r>
              <a:rPr lang="en-AU" baseline="30000" dirty="0" smtClean="0"/>
              <a:t>st</a:t>
            </a:r>
            <a:r>
              <a:rPr lang="en-AU" baseline="0" dirty="0" smtClean="0"/>
              <a:t> order transformation identified that is first order nature, as shown by the discontinuity of the alpha-&gt;beta peaks – cool, nothing exciting – looked at the </a:t>
            </a:r>
            <a:r>
              <a:rPr lang="en-AU" baseline="0" dirty="0" err="1" smtClean="0"/>
              <a:t>rietveld</a:t>
            </a:r>
            <a:r>
              <a:rPr lang="en-AU" baseline="0" dirty="0" smtClean="0"/>
              <a:t> refinement, peculiar observation of the increasing rate of change of volume, expansion, coincides with a strange oxygen loss phenomena of </a:t>
            </a:r>
            <a:r>
              <a:rPr lang="en-AU" baseline="0" dirty="0" err="1" smtClean="0"/>
              <a:t>occuring</a:t>
            </a:r>
            <a:r>
              <a:rPr lang="en-AU" baseline="0" dirty="0" smtClean="0"/>
              <a:t> on the O2 site. </a:t>
            </a:r>
            <a:endParaRPr lang="en-AU" dirty="0"/>
          </a:p>
        </p:txBody>
      </p:sp>
      <p:sp>
        <p:nvSpPr>
          <p:cNvPr id="4" name="Slide Number Placeholder 3"/>
          <p:cNvSpPr>
            <a:spLocks noGrp="1"/>
          </p:cNvSpPr>
          <p:nvPr>
            <p:ph type="sldNum" sz="quarter" idx="10"/>
          </p:nvPr>
        </p:nvSpPr>
        <p:spPr/>
        <p:txBody>
          <a:bodyPr/>
          <a:lstStyle/>
          <a:p>
            <a:pPr>
              <a:defRPr/>
            </a:pPr>
            <a:fld id="{3AD27EE5-906B-4D07-B4AB-AB4D511D13C8}" type="slidenum">
              <a:rPr lang="en-AU" smtClean="0"/>
              <a:pPr>
                <a:defRPr/>
              </a:pPr>
              <a:t>13</a:t>
            </a:fld>
            <a:endParaRPr lang="en-AU" dirty="0"/>
          </a:p>
        </p:txBody>
      </p:sp>
    </p:spTree>
    <p:extLst>
      <p:ext uri="{BB962C8B-B14F-4D97-AF65-F5344CB8AC3E}">
        <p14:creationId xmlns:p14="http://schemas.microsoft.com/office/powerpoint/2010/main" val="25162549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Heated alpha-SrUO4 up to 1000 C in air and using SXRD at the AS – 1</a:t>
            </a:r>
            <a:r>
              <a:rPr lang="en-AU" baseline="30000" dirty="0" smtClean="0"/>
              <a:t>st</a:t>
            </a:r>
            <a:r>
              <a:rPr lang="en-AU" baseline="0" dirty="0" smtClean="0"/>
              <a:t> order transformation identified that is first order nature, as shown by the discontinuity of the alpha-&gt;beta peaks – cool, nothing exciting – looked at the </a:t>
            </a:r>
            <a:r>
              <a:rPr lang="en-AU" baseline="0" dirty="0" err="1" smtClean="0"/>
              <a:t>rietveld</a:t>
            </a:r>
            <a:r>
              <a:rPr lang="en-AU" baseline="0" dirty="0" smtClean="0"/>
              <a:t> refinement, peculiar observation of the increasing rate of change of volume, expansion, coincides with a strange oxygen loss phenomena of </a:t>
            </a:r>
            <a:r>
              <a:rPr lang="en-AU" baseline="0" dirty="0" err="1" smtClean="0"/>
              <a:t>occuring</a:t>
            </a:r>
            <a:r>
              <a:rPr lang="en-AU" baseline="0" dirty="0" smtClean="0"/>
              <a:t> on the O2 site. </a:t>
            </a:r>
            <a:endParaRPr lang="en-AU" dirty="0"/>
          </a:p>
        </p:txBody>
      </p:sp>
      <p:sp>
        <p:nvSpPr>
          <p:cNvPr id="4" name="Slide Number Placeholder 3"/>
          <p:cNvSpPr>
            <a:spLocks noGrp="1"/>
          </p:cNvSpPr>
          <p:nvPr>
            <p:ph type="sldNum" sz="quarter" idx="10"/>
          </p:nvPr>
        </p:nvSpPr>
        <p:spPr/>
        <p:txBody>
          <a:bodyPr/>
          <a:lstStyle/>
          <a:p>
            <a:pPr>
              <a:defRPr/>
            </a:pPr>
            <a:fld id="{3AD27EE5-906B-4D07-B4AB-AB4D511D13C8}" type="slidenum">
              <a:rPr lang="en-AU" smtClean="0"/>
              <a:pPr>
                <a:defRPr/>
              </a:pPr>
              <a:t>14</a:t>
            </a:fld>
            <a:endParaRPr lang="en-AU" dirty="0"/>
          </a:p>
        </p:txBody>
      </p:sp>
    </p:spTree>
    <p:extLst>
      <p:ext uri="{BB962C8B-B14F-4D97-AF65-F5344CB8AC3E}">
        <p14:creationId xmlns:p14="http://schemas.microsoft.com/office/powerpoint/2010/main" val="25162549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Australia</a:t>
            </a:r>
            <a:r>
              <a:rPr lang="en-AU" baseline="0" dirty="0" smtClean="0"/>
              <a:t> and the NFC, as has been outlined, particularly by the talks earlier this week </a:t>
            </a:r>
            <a:r>
              <a:rPr lang="en-AU" baseline="0" dirty="0" err="1" smtClean="0"/>
              <a:t>australias</a:t>
            </a:r>
            <a:r>
              <a:rPr lang="en-AU" baseline="0" dirty="0" smtClean="0"/>
              <a:t> involvement in the NFC is relatively confined to the front of the cycle but also towards the back end regarding waste immobilisation. </a:t>
            </a:r>
            <a:endParaRPr lang="en-AU" dirty="0"/>
          </a:p>
        </p:txBody>
      </p:sp>
      <p:sp>
        <p:nvSpPr>
          <p:cNvPr id="4" name="Slide Number Placeholder 3"/>
          <p:cNvSpPr>
            <a:spLocks noGrp="1"/>
          </p:cNvSpPr>
          <p:nvPr>
            <p:ph type="sldNum" sz="quarter" idx="10"/>
          </p:nvPr>
        </p:nvSpPr>
        <p:spPr/>
        <p:txBody>
          <a:bodyPr/>
          <a:lstStyle/>
          <a:p>
            <a:pPr>
              <a:defRPr/>
            </a:pPr>
            <a:fld id="{3AD27EE5-906B-4D07-B4AB-AB4D511D13C8}" type="slidenum">
              <a:rPr lang="en-AU" smtClean="0"/>
              <a:pPr>
                <a:defRPr/>
              </a:pPr>
              <a:t>2</a:t>
            </a:fld>
            <a:endParaRPr lang="en-AU" dirty="0"/>
          </a:p>
        </p:txBody>
      </p:sp>
    </p:spTree>
    <p:extLst>
      <p:ext uri="{BB962C8B-B14F-4D97-AF65-F5344CB8AC3E}">
        <p14:creationId xmlns:p14="http://schemas.microsoft.com/office/powerpoint/2010/main" val="25162549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AU" dirty="0" smtClean="0"/>
              <a:t>So</a:t>
            </a:r>
            <a:r>
              <a:rPr lang="en-AU" baseline="0" dirty="0" smtClean="0"/>
              <a:t> if you don’t already know, </a:t>
            </a:r>
            <a:r>
              <a:rPr lang="en-AU" baseline="0" dirty="0" err="1" smtClean="0"/>
              <a:t>ansto</a:t>
            </a:r>
            <a:r>
              <a:rPr lang="en-AU" baseline="0" dirty="0" smtClean="0"/>
              <a:t> in my opinion is extremely well equipped to research nuclear materials with on site access to active handling facilities , the OPAL nuclear reactor and neutron source with also now the </a:t>
            </a:r>
            <a:r>
              <a:rPr lang="en-AU" baseline="0" dirty="0" err="1" smtClean="0"/>
              <a:t>australian</a:t>
            </a:r>
            <a:r>
              <a:rPr lang="en-AU" baseline="0" dirty="0" smtClean="0"/>
              <a:t> synchrotron joining this suite of facilities. From my self and my colleagues opinions, </a:t>
            </a:r>
            <a:r>
              <a:rPr lang="en-AU" baseline="0" dirty="0" err="1" smtClean="0"/>
              <a:t>ansto</a:t>
            </a:r>
            <a:r>
              <a:rPr lang="en-AU" baseline="0" dirty="0" smtClean="0"/>
              <a:t> is probably the best equipped facility internationally in these facets. A few examples are here of other global facilities with international reputations but these do not have the </a:t>
            </a:r>
            <a:r>
              <a:rPr lang="en-AU" baseline="0" dirty="0" err="1" smtClean="0"/>
              <a:t>triality</a:t>
            </a:r>
            <a:r>
              <a:rPr lang="en-AU" baseline="0" dirty="0" smtClean="0"/>
              <a:t> of </a:t>
            </a:r>
            <a:r>
              <a:rPr lang="en-AU" baseline="0" dirty="0" err="1" smtClean="0"/>
              <a:t>activeH</a:t>
            </a:r>
            <a:r>
              <a:rPr lang="en-AU" baseline="0" dirty="0" smtClean="0"/>
              <a:t>, reactor and synchrotron sources. The conservative </a:t>
            </a:r>
            <a:r>
              <a:rPr lang="en-AU" baseline="0" dirty="0" err="1" smtClean="0"/>
              <a:t>pessimsists</a:t>
            </a:r>
            <a:r>
              <a:rPr lang="en-AU" baseline="0" dirty="0" smtClean="0"/>
              <a:t> in the audience might say, well why do you need them?! </a:t>
            </a:r>
            <a:r>
              <a:rPr lang="en-AU" dirty="0" smtClean="0"/>
              <a:t>Now instead of using some kind of hypothesized partially anecdotal example and how they</a:t>
            </a:r>
            <a:r>
              <a:rPr lang="en-AU" baseline="0" dirty="0" smtClean="0"/>
              <a:t> could be applied, I want to instead draw your attention to an extremely successful case study of when they were. The rocky mountains flats</a:t>
            </a:r>
          </a:p>
          <a:p>
            <a:endParaRPr lang="en-AU" dirty="0"/>
          </a:p>
        </p:txBody>
      </p:sp>
      <p:sp>
        <p:nvSpPr>
          <p:cNvPr id="4" name="Slide Number Placeholder 3"/>
          <p:cNvSpPr>
            <a:spLocks noGrp="1"/>
          </p:cNvSpPr>
          <p:nvPr>
            <p:ph type="sldNum" sz="quarter" idx="10"/>
          </p:nvPr>
        </p:nvSpPr>
        <p:spPr/>
        <p:txBody>
          <a:bodyPr/>
          <a:lstStyle/>
          <a:p>
            <a:pPr>
              <a:defRPr/>
            </a:pPr>
            <a:fld id="{3AD27EE5-906B-4D07-B4AB-AB4D511D13C8}" type="slidenum">
              <a:rPr lang="en-AU" smtClean="0"/>
              <a:pPr>
                <a:defRPr/>
              </a:pPr>
              <a:t>3</a:t>
            </a:fld>
            <a:endParaRPr lang="en-AU" dirty="0"/>
          </a:p>
        </p:txBody>
      </p:sp>
    </p:spTree>
    <p:extLst>
      <p:ext uri="{BB962C8B-B14F-4D97-AF65-F5344CB8AC3E}">
        <p14:creationId xmlns:p14="http://schemas.microsoft.com/office/powerpoint/2010/main" val="25162549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baseline="0" dirty="0" smtClean="0"/>
              <a:t>I am sure the north </a:t>
            </a:r>
            <a:r>
              <a:rPr lang="en-AU" baseline="0" dirty="0" err="1" smtClean="0"/>
              <a:t>american</a:t>
            </a:r>
            <a:r>
              <a:rPr lang="en-AU" baseline="0" dirty="0" smtClean="0"/>
              <a:t> delegates are aware of this region. Former plutonium weapons facility that became heavily contaminated.</a:t>
            </a:r>
            <a:br>
              <a:rPr lang="en-AU" baseline="0" dirty="0" smtClean="0"/>
            </a:br>
            <a:endParaRPr lang="en-AU" baseline="0" dirty="0" smtClean="0"/>
          </a:p>
          <a:p>
            <a:r>
              <a:rPr lang="en-AU" baseline="0" dirty="0" smtClean="0"/>
              <a:t>-use of XANES to analyse PuO2 through the </a:t>
            </a:r>
            <a:r>
              <a:rPr lang="en-AU" baseline="0" dirty="0" err="1" smtClean="0"/>
              <a:t>stanford</a:t>
            </a:r>
            <a:r>
              <a:rPr lang="en-AU" baseline="0" dirty="0" smtClean="0"/>
              <a:t> light source – found to be in the insoluble form.</a:t>
            </a:r>
          </a:p>
          <a:p>
            <a:r>
              <a:rPr lang="en-AU" baseline="0" dirty="0" smtClean="0"/>
              <a:t>-that a database was available</a:t>
            </a:r>
          </a:p>
          <a:p>
            <a:r>
              <a:rPr lang="en-AU" baseline="0" dirty="0" smtClean="0"/>
              <a:t>-use of a erosion model for the site </a:t>
            </a:r>
            <a:r>
              <a:rPr lang="en-AU" baseline="0" dirty="0" err="1" smtClean="0"/>
              <a:t>cleanup</a:t>
            </a:r>
            <a:r>
              <a:rPr lang="en-AU" baseline="0" dirty="0" smtClean="0"/>
              <a:t> rather than an inappropriate transport model. </a:t>
            </a:r>
          </a:p>
          <a:p>
            <a:r>
              <a:rPr lang="en-AU" baseline="0" dirty="0" smtClean="0"/>
              <a:t>-project finished well ahead of time and considerable sums of money were saved.</a:t>
            </a:r>
            <a:endParaRPr lang="en-AU" dirty="0"/>
          </a:p>
        </p:txBody>
      </p:sp>
      <p:sp>
        <p:nvSpPr>
          <p:cNvPr id="4" name="Slide Number Placeholder 3"/>
          <p:cNvSpPr>
            <a:spLocks noGrp="1"/>
          </p:cNvSpPr>
          <p:nvPr>
            <p:ph type="sldNum" sz="quarter" idx="10"/>
          </p:nvPr>
        </p:nvSpPr>
        <p:spPr/>
        <p:txBody>
          <a:bodyPr/>
          <a:lstStyle/>
          <a:p>
            <a:pPr>
              <a:defRPr/>
            </a:pPr>
            <a:fld id="{3AD27EE5-906B-4D07-B4AB-AB4D511D13C8}" type="slidenum">
              <a:rPr lang="en-AU" smtClean="0"/>
              <a:pPr>
                <a:defRPr/>
              </a:pPr>
              <a:t>4</a:t>
            </a:fld>
            <a:endParaRPr lang="en-AU" dirty="0"/>
          </a:p>
        </p:txBody>
      </p:sp>
    </p:spTree>
    <p:extLst>
      <p:ext uri="{BB962C8B-B14F-4D97-AF65-F5344CB8AC3E}">
        <p14:creationId xmlns:p14="http://schemas.microsoft.com/office/powerpoint/2010/main" val="25162549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3AD27EE5-906B-4D07-B4AB-AB4D511D13C8}" type="slidenum">
              <a:rPr lang="en-AU" smtClean="0">
                <a:solidFill>
                  <a:prstClr val="black"/>
                </a:solidFill>
              </a:rPr>
              <a:pPr>
                <a:defRPr/>
              </a:pPr>
              <a:t>5</a:t>
            </a:fld>
            <a:endParaRPr lang="en-AU" dirty="0">
              <a:solidFill>
                <a:prstClr val="black"/>
              </a:solidFill>
            </a:endParaRPr>
          </a:p>
        </p:txBody>
      </p:sp>
    </p:spTree>
    <p:extLst>
      <p:ext uri="{BB962C8B-B14F-4D97-AF65-F5344CB8AC3E}">
        <p14:creationId xmlns:p14="http://schemas.microsoft.com/office/powerpoint/2010/main" val="20194309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3AD27EE5-906B-4D07-B4AB-AB4D511D13C8}" type="slidenum">
              <a:rPr lang="en-AU" smtClean="0"/>
              <a:pPr>
                <a:defRPr/>
              </a:pPr>
              <a:t>6</a:t>
            </a:fld>
            <a:endParaRPr lang="en-AU" dirty="0"/>
          </a:p>
        </p:txBody>
      </p:sp>
    </p:spTree>
    <p:extLst>
      <p:ext uri="{BB962C8B-B14F-4D97-AF65-F5344CB8AC3E}">
        <p14:creationId xmlns:p14="http://schemas.microsoft.com/office/powerpoint/2010/main" val="25162549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err="1" smtClean="0"/>
              <a:t>Identifed</a:t>
            </a:r>
            <a:r>
              <a:rPr lang="en-AU" baseline="0" dirty="0" smtClean="0"/>
              <a:t> SrUO4 as performing a strange oxygen breathing mode during its transformation. </a:t>
            </a:r>
            <a:endParaRPr lang="en-AU" dirty="0"/>
          </a:p>
        </p:txBody>
      </p:sp>
      <p:sp>
        <p:nvSpPr>
          <p:cNvPr id="4" name="Slide Number Placeholder 3"/>
          <p:cNvSpPr>
            <a:spLocks noGrp="1"/>
          </p:cNvSpPr>
          <p:nvPr>
            <p:ph type="sldNum" sz="quarter" idx="10"/>
          </p:nvPr>
        </p:nvSpPr>
        <p:spPr/>
        <p:txBody>
          <a:bodyPr/>
          <a:lstStyle/>
          <a:p>
            <a:pPr>
              <a:defRPr/>
            </a:pPr>
            <a:fld id="{3AD27EE5-906B-4D07-B4AB-AB4D511D13C8}" type="slidenum">
              <a:rPr lang="en-AU" smtClean="0"/>
              <a:pPr>
                <a:defRPr/>
              </a:pPr>
              <a:t>7</a:t>
            </a:fld>
            <a:endParaRPr lang="en-AU" dirty="0"/>
          </a:p>
        </p:txBody>
      </p:sp>
    </p:spTree>
    <p:extLst>
      <p:ext uri="{BB962C8B-B14F-4D97-AF65-F5344CB8AC3E}">
        <p14:creationId xmlns:p14="http://schemas.microsoft.com/office/powerpoint/2010/main" val="25162549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Heated alpha-SrUO4 up to 1000 C in air and using SXRD at the AS – 1</a:t>
            </a:r>
            <a:r>
              <a:rPr lang="en-AU" baseline="30000" dirty="0" smtClean="0"/>
              <a:t>st</a:t>
            </a:r>
            <a:r>
              <a:rPr lang="en-AU" baseline="0" dirty="0" smtClean="0"/>
              <a:t> order transformation identified that is first order nature, as shown by the discontinuity of the alpha-&gt;beta peaks – cool, nothing exciting – looked at the </a:t>
            </a:r>
            <a:r>
              <a:rPr lang="en-AU" baseline="0" dirty="0" err="1" smtClean="0"/>
              <a:t>rietveld</a:t>
            </a:r>
            <a:r>
              <a:rPr lang="en-AU" baseline="0" dirty="0" smtClean="0"/>
              <a:t> refinement, peculiar observation of the increasing rate of change of volume, expansion, coincides with a strange oxygen loss phenomena of </a:t>
            </a:r>
            <a:r>
              <a:rPr lang="en-AU" baseline="0" dirty="0" err="1" smtClean="0"/>
              <a:t>occuring</a:t>
            </a:r>
            <a:r>
              <a:rPr lang="en-AU" baseline="0" dirty="0" smtClean="0"/>
              <a:t> on the O2 site. </a:t>
            </a:r>
            <a:endParaRPr lang="en-AU" dirty="0"/>
          </a:p>
        </p:txBody>
      </p:sp>
      <p:sp>
        <p:nvSpPr>
          <p:cNvPr id="4" name="Slide Number Placeholder 3"/>
          <p:cNvSpPr>
            <a:spLocks noGrp="1"/>
          </p:cNvSpPr>
          <p:nvPr>
            <p:ph type="sldNum" sz="quarter" idx="10"/>
          </p:nvPr>
        </p:nvSpPr>
        <p:spPr/>
        <p:txBody>
          <a:bodyPr/>
          <a:lstStyle/>
          <a:p>
            <a:pPr>
              <a:defRPr/>
            </a:pPr>
            <a:fld id="{3AD27EE5-906B-4D07-B4AB-AB4D511D13C8}" type="slidenum">
              <a:rPr lang="en-AU" smtClean="0"/>
              <a:pPr>
                <a:defRPr/>
              </a:pPr>
              <a:t>8</a:t>
            </a:fld>
            <a:endParaRPr lang="en-AU" dirty="0"/>
          </a:p>
        </p:txBody>
      </p:sp>
    </p:spTree>
    <p:extLst>
      <p:ext uri="{BB962C8B-B14F-4D97-AF65-F5344CB8AC3E}">
        <p14:creationId xmlns:p14="http://schemas.microsoft.com/office/powerpoint/2010/main" val="25162549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Heated alpha-SrUO4 up to 1000 C in air and using SXRD at the AS – 1</a:t>
            </a:r>
            <a:r>
              <a:rPr lang="en-AU" baseline="30000" dirty="0" smtClean="0"/>
              <a:t>st</a:t>
            </a:r>
            <a:r>
              <a:rPr lang="en-AU" baseline="0" dirty="0" smtClean="0"/>
              <a:t> order transformation identified that is first order nature, as shown by the discontinuity of the alpha-&gt;beta peaks – cool, nothing exciting – looked at the </a:t>
            </a:r>
            <a:r>
              <a:rPr lang="en-AU" baseline="0" dirty="0" err="1" smtClean="0"/>
              <a:t>rietveld</a:t>
            </a:r>
            <a:r>
              <a:rPr lang="en-AU" baseline="0" dirty="0" smtClean="0"/>
              <a:t> refinement, peculiar observation of the increasing rate of change of volume, expansion, coincides with a strange oxygen loss phenomena of </a:t>
            </a:r>
            <a:r>
              <a:rPr lang="en-AU" baseline="0" dirty="0" err="1" smtClean="0"/>
              <a:t>occuring</a:t>
            </a:r>
            <a:r>
              <a:rPr lang="en-AU" baseline="0" dirty="0" smtClean="0"/>
              <a:t> on the O2 site. </a:t>
            </a:r>
            <a:endParaRPr lang="en-AU" dirty="0"/>
          </a:p>
        </p:txBody>
      </p:sp>
      <p:sp>
        <p:nvSpPr>
          <p:cNvPr id="4" name="Slide Number Placeholder 3"/>
          <p:cNvSpPr>
            <a:spLocks noGrp="1"/>
          </p:cNvSpPr>
          <p:nvPr>
            <p:ph type="sldNum" sz="quarter" idx="10"/>
          </p:nvPr>
        </p:nvSpPr>
        <p:spPr/>
        <p:txBody>
          <a:bodyPr/>
          <a:lstStyle/>
          <a:p>
            <a:pPr>
              <a:defRPr/>
            </a:pPr>
            <a:fld id="{3AD27EE5-906B-4D07-B4AB-AB4D511D13C8}" type="slidenum">
              <a:rPr lang="en-AU" smtClean="0"/>
              <a:pPr>
                <a:defRPr/>
              </a:pPr>
              <a:t>9</a:t>
            </a:fld>
            <a:endParaRPr lang="en-AU" dirty="0"/>
          </a:p>
        </p:txBody>
      </p:sp>
    </p:spTree>
    <p:extLst>
      <p:ext uri="{BB962C8B-B14F-4D97-AF65-F5344CB8AC3E}">
        <p14:creationId xmlns:p14="http://schemas.microsoft.com/office/powerpoint/2010/main" val="2516254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jpeg"/><Relationship Id="rId1" Type="http://schemas.openxmlformats.org/officeDocument/2006/relationships/slideMaster" Target="../slideMasters/slideMaster1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Master" Target="../slideMasters/slideMaster1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7.png"/><Relationship Id="rId1" Type="http://schemas.openxmlformats.org/officeDocument/2006/relationships/slideMaster" Target="../slideMasters/slideMaster14.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8.png"/><Relationship Id="rId1" Type="http://schemas.openxmlformats.org/officeDocument/2006/relationships/slideMaster" Target="../slideMasters/slideMaster1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650333" y="1412778"/>
            <a:ext cx="8018585" cy="1676401"/>
          </a:xfrm>
          <a:prstGeom prst="rect">
            <a:avLst/>
          </a:prstGeom>
        </p:spPr>
        <p:txBody>
          <a:bodyPr/>
          <a:lstStyle>
            <a:lvl1pPr>
              <a:defRPr sz="4800" b="1" spc="-150">
                <a:solidFill>
                  <a:srgbClr val="005A9B"/>
                </a:solidFill>
                <a:latin typeface="Arial"/>
                <a:cs typeface="Arial"/>
              </a:defRPr>
            </a:lvl1pPr>
          </a:lstStyle>
          <a:p>
            <a:r>
              <a:rPr lang="en-AU" dirty="0" smtClean="0"/>
              <a:t>Click to edit Master title style</a:t>
            </a:r>
            <a:endParaRPr lang="en-US" dirty="0"/>
          </a:p>
        </p:txBody>
      </p:sp>
      <p:sp>
        <p:nvSpPr>
          <p:cNvPr id="8" name="Subtitle 2"/>
          <p:cNvSpPr>
            <a:spLocks noGrp="1"/>
          </p:cNvSpPr>
          <p:nvPr>
            <p:ph type="subTitle" idx="1"/>
          </p:nvPr>
        </p:nvSpPr>
        <p:spPr>
          <a:xfrm>
            <a:off x="1371600" y="5301208"/>
            <a:ext cx="6576646" cy="784448"/>
          </a:xfrm>
          <a:prstGeom prst="rect">
            <a:avLst/>
          </a:prstGeom>
        </p:spPr>
        <p:txBody>
          <a:bodyPr lIns="91386" tIns="45692" rIns="91386" bIns="45692"/>
          <a:lstStyle>
            <a:lvl1pPr marL="0" indent="0" algn="ctr">
              <a:buNone/>
              <a:defRPr sz="2800">
                <a:solidFill>
                  <a:srgbClr val="005A9B"/>
                </a:solidFill>
                <a:latin typeface="Arial"/>
                <a:cs typeface="Arial"/>
              </a:defRPr>
            </a:lvl1pPr>
            <a:lvl2pPr marL="456928" indent="0" algn="ctr">
              <a:buNone/>
              <a:defRPr>
                <a:solidFill>
                  <a:schemeClr val="tx1">
                    <a:tint val="75000"/>
                  </a:schemeClr>
                </a:solidFill>
              </a:defRPr>
            </a:lvl2pPr>
            <a:lvl3pPr marL="913856" indent="0" algn="ctr">
              <a:buNone/>
              <a:defRPr>
                <a:solidFill>
                  <a:schemeClr val="tx1">
                    <a:tint val="75000"/>
                  </a:schemeClr>
                </a:solidFill>
              </a:defRPr>
            </a:lvl3pPr>
            <a:lvl4pPr marL="1370784" indent="0" algn="ctr">
              <a:buNone/>
              <a:defRPr>
                <a:solidFill>
                  <a:schemeClr val="tx1">
                    <a:tint val="75000"/>
                  </a:schemeClr>
                </a:solidFill>
              </a:defRPr>
            </a:lvl4pPr>
            <a:lvl5pPr marL="1827710" indent="0" algn="ctr">
              <a:buNone/>
              <a:defRPr>
                <a:solidFill>
                  <a:schemeClr val="tx1">
                    <a:tint val="75000"/>
                  </a:schemeClr>
                </a:solidFill>
              </a:defRPr>
            </a:lvl5pPr>
            <a:lvl6pPr marL="2284638" indent="0" algn="ctr">
              <a:buNone/>
              <a:defRPr>
                <a:solidFill>
                  <a:schemeClr val="tx1">
                    <a:tint val="75000"/>
                  </a:schemeClr>
                </a:solidFill>
              </a:defRPr>
            </a:lvl6pPr>
            <a:lvl7pPr marL="2741566" indent="0" algn="ctr">
              <a:buNone/>
              <a:defRPr>
                <a:solidFill>
                  <a:schemeClr val="tx1">
                    <a:tint val="75000"/>
                  </a:schemeClr>
                </a:solidFill>
              </a:defRPr>
            </a:lvl7pPr>
            <a:lvl8pPr marL="3198494" indent="0" algn="ctr">
              <a:buNone/>
              <a:defRPr>
                <a:solidFill>
                  <a:schemeClr val="tx1">
                    <a:tint val="75000"/>
                  </a:schemeClr>
                </a:solidFill>
              </a:defRPr>
            </a:lvl8pPr>
            <a:lvl9pPr marL="3655421" indent="0" algn="ctr">
              <a:buNone/>
              <a:defRPr>
                <a:solidFill>
                  <a:schemeClr val="tx1">
                    <a:tint val="75000"/>
                  </a:schemeClr>
                </a:solidFill>
              </a:defRPr>
            </a:lvl9pPr>
          </a:lstStyle>
          <a:p>
            <a:r>
              <a:rPr lang="en-AU" dirty="0" smtClean="0"/>
              <a:t>Click to edit Master subtitle style</a:t>
            </a:r>
            <a:endParaRPr lang="en-US" dirty="0"/>
          </a:p>
        </p:txBody>
      </p:sp>
      <p:sp>
        <p:nvSpPr>
          <p:cNvPr id="4" name="Footer Placeholder 4"/>
          <p:cNvSpPr>
            <a:spLocks noGrp="1"/>
          </p:cNvSpPr>
          <p:nvPr>
            <p:ph type="ftr" sz="quarter" idx="10"/>
          </p:nvPr>
        </p:nvSpPr>
        <p:spPr>
          <a:xfrm>
            <a:off x="1979735" y="6356351"/>
            <a:ext cx="5250473" cy="365125"/>
          </a:xfrm>
          <a:prstGeom prst="rect">
            <a:avLst/>
          </a:prstGeom>
        </p:spPr>
        <p:txBody>
          <a:bodyPr vert="horz" lIns="91386" tIns="45692" rIns="91386" bIns="45692" rtlCol="0" anchor="ctr"/>
          <a:lstStyle>
            <a:lvl1pPr algn="ctr">
              <a:defRPr sz="1200">
                <a:solidFill>
                  <a:schemeClr val="tx1">
                    <a:lumMod val="50000"/>
                    <a:lumOff val="50000"/>
                  </a:schemeClr>
                </a:solidFill>
                <a:latin typeface="Arial" charset="0"/>
                <a:ea typeface="ＭＳ Ｐゴシック" charset="0"/>
                <a:cs typeface="ＭＳ Ｐゴシック" charset="0"/>
              </a:defRPr>
            </a:lvl1pPr>
          </a:lstStyle>
          <a:p>
            <a:pPr>
              <a:defRPr/>
            </a:pPr>
            <a:endParaRPr lang="en-US" dirty="0"/>
          </a:p>
        </p:txBody>
      </p:sp>
      <p:sp>
        <p:nvSpPr>
          <p:cNvPr id="5" name="Slide Number Placeholder 5"/>
          <p:cNvSpPr>
            <a:spLocks noGrp="1"/>
          </p:cNvSpPr>
          <p:nvPr>
            <p:ph type="sldNum" sz="quarter" idx="11"/>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7F7F7F"/>
                </a:solidFill>
                <a:latin typeface="Arial" pitchFamily="34" charset="0"/>
                <a:ea typeface="ＭＳ Ｐゴシック" charset="-128"/>
              </a:defRPr>
            </a:lvl1pPr>
          </a:lstStyle>
          <a:p>
            <a:pPr>
              <a:defRPr/>
            </a:pPr>
            <a:fld id="{BB78DD17-441C-435F-A27E-5D9605F475D0}" type="slidenum">
              <a:rPr lang="en-US"/>
              <a:pPr>
                <a:defRPr/>
              </a:pPr>
              <a:t>‹#›</a:t>
            </a:fld>
            <a:endParaRPr lang="en-US" dirty="0"/>
          </a:p>
        </p:txBody>
      </p:sp>
      <p:sp>
        <p:nvSpPr>
          <p:cNvPr id="6" name="Date Placeholder 3"/>
          <p:cNvSpPr>
            <a:spLocks noGrp="1"/>
          </p:cNvSpPr>
          <p:nvPr>
            <p:ph type="dt" sz="half" idx="12"/>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7F7F7F"/>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160877871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Pics">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1988840"/>
            <a:ext cx="4572000" cy="3311624"/>
          </a:xfrm>
        </p:spPr>
        <p:txBody>
          <a:bodyPr rtlCol="0">
            <a:normAutofit/>
          </a:bodyPr>
          <a:lstStyle/>
          <a:p>
            <a:pPr lvl="0"/>
            <a:endParaRPr lang="en-US" noProof="0" dirty="0" smtClean="0"/>
          </a:p>
        </p:txBody>
      </p:sp>
      <p:sp>
        <p:nvSpPr>
          <p:cNvPr id="8" name="Picture Placeholder 3"/>
          <p:cNvSpPr>
            <a:spLocks noGrp="1"/>
          </p:cNvSpPr>
          <p:nvPr>
            <p:ph type="pic" sz="quarter" idx="11"/>
          </p:nvPr>
        </p:nvSpPr>
        <p:spPr>
          <a:xfrm>
            <a:off x="4572000" y="1988840"/>
            <a:ext cx="4572000" cy="3311624"/>
          </a:xfrm>
        </p:spPr>
        <p:txBody>
          <a:bodyPr rtlCol="0">
            <a:normAutofit/>
          </a:bodyPr>
          <a:lstStyle/>
          <a:p>
            <a:pPr lvl="0"/>
            <a:endParaRPr lang="en-US" noProof="0" dirty="0" smtClean="0"/>
          </a:p>
        </p:txBody>
      </p:sp>
      <p:sp>
        <p:nvSpPr>
          <p:cNvPr id="10" name="Text Placeholder 9"/>
          <p:cNvSpPr>
            <a:spLocks noGrp="1"/>
          </p:cNvSpPr>
          <p:nvPr>
            <p:ph type="body" sz="quarter" idx="12"/>
          </p:nvPr>
        </p:nvSpPr>
        <p:spPr>
          <a:xfrm>
            <a:off x="140677" y="5372472"/>
            <a:ext cx="4290646" cy="762000"/>
          </a:xfrm>
        </p:spPr>
        <p:txBody>
          <a:bodyPr>
            <a:noAutofit/>
          </a:bodyPr>
          <a:lstStyle>
            <a:lvl1pPr marL="0" indent="0" algn="ctr">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AU" dirty="0" smtClean="0"/>
              <a:t>Click to edit Master text styles</a:t>
            </a:r>
          </a:p>
        </p:txBody>
      </p:sp>
      <p:sp>
        <p:nvSpPr>
          <p:cNvPr id="11" name="Text Placeholder 9"/>
          <p:cNvSpPr>
            <a:spLocks noGrp="1"/>
          </p:cNvSpPr>
          <p:nvPr>
            <p:ph type="body" sz="quarter" idx="13"/>
          </p:nvPr>
        </p:nvSpPr>
        <p:spPr>
          <a:xfrm>
            <a:off x="4642338" y="5372472"/>
            <a:ext cx="4360985" cy="762000"/>
          </a:xfrm>
        </p:spPr>
        <p:txBody>
          <a:bodyPr>
            <a:noAutofit/>
          </a:bodyPr>
          <a:lstStyle>
            <a:lvl1pPr marL="0" indent="0" algn="ctr">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AU" dirty="0" smtClean="0"/>
              <a:t>Click to edit Master text styles</a:t>
            </a:r>
          </a:p>
        </p:txBody>
      </p:sp>
      <p:sp>
        <p:nvSpPr>
          <p:cNvPr id="15" name="Title 1"/>
          <p:cNvSpPr>
            <a:spLocks noGrp="1"/>
          </p:cNvSpPr>
          <p:nvPr>
            <p:ph type="title"/>
          </p:nvPr>
        </p:nvSpPr>
        <p:spPr>
          <a:xfrm>
            <a:off x="0" y="404664"/>
            <a:ext cx="9144000" cy="1143000"/>
          </a:xfrm>
        </p:spPr>
        <p:txBody>
          <a:bodyPr/>
          <a:lstStyle/>
          <a:p>
            <a:r>
              <a:rPr lang="en-AU" smtClean="0"/>
              <a:t>Click to edit Master title style</a:t>
            </a:r>
            <a:endParaRPr lang="en-US"/>
          </a:p>
        </p:txBody>
      </p:sp>
      <p:sp>
        <p:nvSpPr>
          <p:cNvPr id="7" name="Footer Placeholder 4"/>
          <p:cNvSpPr>
            <a:spLocks noGrp="1"/>
          </p:cNvSpPr>
          <p:nvPr>
            <p:ph type="ftr" sz="quarter" idx="14"/>
          </p:nvPr>
        </p:nvSpPr>
        <p:spPr>
          <a:xfrm>
            <a:off x="1314451" y="6356351"/>
            <a:ext cx="5052646" cy="365125"/>
          </a:xfrm>
          <a:prstGeom prst="rect">
            <a:avLst/>
          </a:prstGeom>
        </p:spPr>
        <p:txBody>
          <a:bodyPr vert="horz" lIns="91386" tIns="45692" rIns="91386" bIns="45692" rtlCol="0" anchor="ctr"/>
          <a:lstStyle>
            <a:lvl1pPr algn="ctr">
              <a:defRPr sz="1200">
                <a:solidFill>
                  <a:schemeClr val="tx1">
                    <a:lumMod val="50000"/>
                    <a:lumOff val="50000"/>
                  </a:schemeClr>
                </a:solidFill>
                <a:latin typeface="Arial" charset="0"/>
                <a:ea typeface="ＭＳ Ｐゴシック" charset="0"/>
                <a:cs typeface="ＭＳ Ｐゴシック" charset="0"/>
              </a:defRPr>
            </a:lvl1pPr>
          </a:lstStyle>
          <a:p>
            <a:pPr>
              <a:defRPr/>
            </a:pPr>
            <a:endParaRPr lang="en-US" dirty="0"/>
          </a:p>
        </p:txBody>
      </p:sp>
      <p:sp>
        <p:nvSpPr>
          <p:cNvPr id="9" name="Slide Number Placeholder 5"/>
          <p:cNvSpPr>
            <a:spLocks noGrp="1"/>
          </p:cNvSpPr>
          <p:nvPr>
            <p:ph type="sldNum" sz="quarter" idx="15"/>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7F7F7F"/>
                </a:solidFill>
                <a:latin typeface="Arial" pitchFamily="34" charset="0"/>
                <a:ea typeface="ＭＳ Ｐゴシック" charset="-128"/>
              </a:defRPr>
            </a:lvl1pPr>
          </a:lstStyle>
          <a:p>
            <a:pPr>
              <a:defRPr/>
            </a:pPr>
            <a:fld id="{9EDC4E02-C6CD-4AE2-B11C-4E004367B885}" type="slidenum">
              <a:rPr lang="en-US"/>
              <a:pPr>
                <a:defRPr/>
              </a:pPr>
              <a:t>‹#›</a:t>
            </a:fld>
            <a:endParaRPr lang="en-US" dirty="0"/>
          </a:p>
        </p:txBody>
      </p:sp>
    </p:spTree>
    <p:extLst>
      <p:ext uri="{BB962C8B-B14F-4D97-AF65-F5344CB8AC3E}">
        <p14:creationId xmlns:p14="http://schemas.microsoft.com/office/powerpoint/2010/main" val="15428082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22031" y="1772817"/>
            <a:ext cx="4038600" cy="39722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sp>
        <p:nvSpPr>
          <p:cNvPr id="4" name="Content Placeholder 3"/>
          <p:cNvSpPr>
            <a:spLocks noGrp="1"/>
          </p:cNvSpPr>
          <p:nvPr>
            <p:ph sz="half" idx="2"/>
          </p:nvPr>
        </p:nvSpPr>
        <p:spPr>
          <a:xfrm>
            <a:off x="4765431" y="1772819"/>
            <a:ext cx="4038600" cy="397227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10" name="Title 1"/>
          <p:cNvSpPr>
            <a:spLocks noGrp="1"/>
          </p:cNvSpPr>
          <p:nvPr>
            <p:ph type="title"/>
          </p:nvPr>
        </p:nvSpPr>
        <p:spPr>
          <a:xfrm>
            <a:off x="0" y="404664"/>
            <a:ext cx="9144000" cy="1143000"/>
          </a:xfrm>
        </p:spPr>
        <p:txBody>
          <a:bodyPr/>
          <a:lstStyle/>
          <a:p>
            <a:r>
              <a:rPr lang="en-AU" smtClean="0"/>
              <a:t>Click to edit Master title style</a:t>
            </a:r>
            <a:endParaRPr lang="en-US"/>
          </a:p>
        </p:txBody>
      </p:sp>
      <p:sp>
        <p:nvSpPr>
          <p:cNvPr id="5" name="Footer Placeholder 4"/>
          <p:cNvSpPr>
            <a:spLocks noGrp="1"/>
          </p:cNvSpPr>
          <p:nvPr>
            <p:ph type="ftr" sz="quarter" idx="10"/>
          </p:nvPr>
        </p:nvSpPr>
        <p:spPr>
          <a:xfrm>
            <a:off x="1314451" y="6356351"/>
            <a:ext cx="5052646" cy="365125"/>
          </a:xfrm>
          <a:prstGeom prst="rect">
            <a:avLst/>
          </a:prstGeom>
        </p:spPr>
        <p:txBody>
          <a:bodyPr vert="horz" lIns="91386" tIns="45692" rIns="91386" bIns="45692" rtlCol="0" anchor="ctr"/>
          <a:lstStyle>
            <a:lvl1pPr algn="ctr">
              <a:defRPr sz="1200">
                <a:solidFill>
                  <a:schemeClr val="tx1">
                    <a:lumMod val="50000"/>
                    <a:lumOff val="50000"/>
                  </a:schemeClr>
                </a:solidFill>
                <a:latin typeface="Arial" charset="0"/>
                <a:ea typeface="ＭＳ Ｐゴシック" charset="0"/>
                <a:cs typeface="ＭＳ Ｐゴシック" charset="0"/>
              </a:defRPr>
            </a:lvl1pPr>
          </a:lstStyle>
          <a:p>
            <a:pPr>
              <a:defRPr/>
            </a:pPr>
            <a:endParaRPr lang="en-US" dirty="0"/>
          </a:p>
        </p:txBody>
      </p:sp>
      <p:sp>
        <p:nvSpPr>
          <p:cNvPr id="6" name="Slide Number Placeholder 5"/>
          <p:cNvSpPr>
            <a:spLocks noGrp="1"/>
          </p:cNvSpPr>
          <p:nvPr>
            <p:ph type="sldNum" sz="quarter" idx="11"/>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7F7F7F"/>
                </a:solidFill>
                <a:latin typeface="Arial" pitchFamily="34" charset="0"/>
                <a:ea typeface="ＭＳ Ｐゴシック" charset="-128"/>
              </a:defRPr>
            </a:lvl1pPr>
          </a:lstStyle>
          <a:p>
            <a:pPr>
              <a:defRPr/>
            </a:pPr>
            <a:fld id="{F4FF975F-E7C3-4F69-98B6-668F27502FF3}" type="slidenum">
              <a:rPr lang="en-US"/>
              <a:pPr>
                <a:defRPr/>
              </a:pPr>
              <a:t>‹#›</a:t>
            </a:fld>
            <a:endParaRPr lang="en-US" dirty="0"/>
          </a:p>
        </p:txBody>
      </p:sp>
      <p:pic>
        <p:nvPicPr>
          <p:cNvPr id="7" name="Picture 7" descr="Inner-Slide.jpg"/>
          <p:cNvPicPr>
            <a:picLocks noChangeAspect="1"/>
          </p:cNvPicPr>
          <p:nvPr userDrawn="1"/>
        </p:nvPicPr>
        <p:blipFill rotWithShape="1">
          <a:blip r:embed="rId2">
            <a:extLst>
              <a:ext uri="{28A0092B-C50C-407E-A947-70E740481C1C}">
                <a14:useLocalDpi xmlns:a14="http://schemas.microsoft.com/office/drawing/2010/main" val="0"/>
              </a:ext>
            </a:extLst>
          </a:blip>
          <a:srcRect t="67040"/>
          <a:stretch/>
        </p:blipFill>
        <p:spPr bwMode="auto">
          <a:xfrm>
            <a:off x="2931" y="5320824"/>
            <a:ext cx="9138138" cy="1537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3308104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22031" y="1916832"/>
            <a:ext cx="4040188" cy="639762"/>
          </a:xfrm>
        </p:spPr>
        <p:txBody>
          <a:bodyPr anchor="b"/>
          <a:lstStyle>
            <a:lvl1pPr marL="0" indent="0">
              <a:buNone/>
              <a:defRPr sz="2400" b="1">
                <a:solidFill>
                  <a:srgbClr val="005A9B"/>
                </a:solidFill>
              </a:defRPr>
            </a:lvl1pPr>
            <a:lvl2pPr marL="456928" indent="0">
              <a:buNone/>
              <a:defRPr sz="2000" b="1"/>
            </a:lvl2pPr>
            <a:lvl3pPr marL="913856" indent="0">
              <a:buNone/>
              <a:defRPr sz="1800" b="1"/>
            </a:lvl3pPr>
            <a:lvl4pPr marL="1370784" indent="0">
              <a:buNone/>
              <a:defRPr sz="1600" b="1"/>
            </a:lvl4pPr>
            <a:lvl5pPr marL="1827710" indent="0">
              <a:buNone/>
              <a:defRPr sz="1600" b="1"/>
            </a:lvl5pPr>
            <a:lvl6pPr marL="2284638" indent="0">
              <a:buNone/>
              <a:defRPr sz="1600" b="1"/>
            </a:lvl6pPr>
            <a:lvl7pPr marL="2741566" indent="0">
              <a:buNone/>
              <a:defRPr sz="1600" b="1"/>
            </a:lvl7pPr>
            <a:lvl8pPr marL="3198494" indent="0">
              <a:buNone/>
              <a:defRPr sz="1600" b="1"/>
            </a:lvl8pPr>
            <a:lvl9pPr marL="3655421" indent="0">
              <a:buNone/>
              <a:defRPr sz="1600" b="1"/>
            </a:lvl9pPr>
          </a:lstStyle>
          <a:p>
            <a:pPr lvl="0"/>
            <a:r>
              <a:rPr lang="en-AU" dirty="0" smtClean="0"/>
              <a:t>Click to edit Master text styles</a:t>
            </a:r>
          </a:p>
        </p:txBody>
      </p:sp>
      <p:sp>
        <p:nvSpPr>
          <p:cNvPr id="4" name="Content Placeholder 3"/>
          <p:cNvSpPr>
            <a:spLocks noGrp="1"/>
          </p:cNvSpPr>
          <p:nvPr>
            <p:ph sz="half" idx="2"/>
          </p:nvPr>
        </p:nvSpPr>
        <p:spPr>
          <a:xfrm>
            <a:off x="422031" y="2556594"/>
            <a:ext cx="4040188" cy="34871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763844" y="1916832"/>
            <a:ext cx="4041775" cy="639762"/>
          </a:xfrm>
        </p:spPr>
        <p:txBody>
          <a:bodyPr anchor="b"/>
          <a:lstStyle>
            <a:lvl1pPr marL="0" indent="0">
              <a:buNone/>
              <a:defRPr sz="2400" b="1">
                <a:solidFill>
                  <a:srgbClr val="005A9B"/>
                </a:solidFill>
              </a:defRPr>
            </a:lvl1pPr>
            <a:lvl2pPr marL="456928" indent="0">
              <a:buNone/>
              <a:defRPr sz="2000" b="1"/>
            </a:lvl2pPr>
            <a:lvl3pPr marL="913856" indent="0">
              <a:buNone/>
              <a:defRPr sz="1800" b="1"/>
            </a:lvl3pPr>
            <a:lvl4pPr marL="1370784" indent="0">
              <a:buNone/>
              <a:defRPr sz="1600" b="1"/>
            </a:lvl4pPr>
            <a:lvl5pPr marL="1827710" indent="0">
              <a:buNone/>
              <a:defRPr sz="1600" b="1"/>
            </a:lvl5pPr>
            <a:lvl6pPr marL="2284638" indent="0">
              <a:buNone/>
              <a:defRPr sz="1600" b="1"/>
            </a:lvl6pPr>
            <a:lvl7pPr marL="2741566" indent="0">
              <a:buNone/>
              <a:defRPr sz="1600" b="1"/>
            </a:lvl7pPr>
            <a:lvl8pPr marL="3198494" indent="0">
              <a:buNone/>
              <a:defRPr sz="1600" b="1"/>
            </a:lvl8pPr>
            <a:lvl9pPr marL="3655421" indent="0">
              <a:buNone/>
              <a:defRPr sz="1600" b="1"/>
            </a:lvl9pPr>
          </a:lstStyle>
          <a:p>
            <a:pPr lvl="0"/>
            <a:r>
              <a:rPr lang="en-AU" dirty="0" smtClean="0"/>
              <a:t>Click to edit Master text styles</a:t>
            </a:r>
          </a:p>
        </p:txBody>
      </p:sp>
      <p:sp>
        <p:nvSpPr>
          <p:cNvPr id="6" name="Content Placeholder 5"/>
          <p:cNvSpPr>
            <a:spLocks noGrp="1"/>
          </p:cNvSpPr>
          <p:nvPr>
            <p:ph sz="quarter" idx="4"/>
          </p:nvPr>
        </p:nvSpPr>
        <p:spPr>
          <a:xfrm>
            <a:off x="4763844" y="2556594"/>
            <a:ext cx="4041775" cy="34871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12" name="Title 1"/>
          <p:cNvSpPr>
            <a:spLocks noGrp="1"/>
          </p:cNvSpPr>
          <p:nvPr>
            <p:ph type="title"/>
          </p:nvPr>
        </p:nvSpPr>
        <p:spPr>
          <a:xfrm>
            <a:off x="0" y="404664"/>
            <a:ext cx="9144000" cy="1143000"/>
          </a:xfrm>
        </p:spPr>
        <p:txBody>
          <a:bodyPr/>
          <a:lstStyle/>
          <a:p>
            <a:r>
              <a:rPr lang="en-AU" smtClean="0"/>
              <a:t>Click to edit Master title style</a:t>
            </a:r>
            <a:endParaRPr lang="en-US"/>
          </a:p>
        </p:txBody>
      </p:sp>
      <p:sp>
        <p:nvSpPr>
          <p:cNvPr id="7" name="Footer Placeholder 4"/>
          <p:cNvSpPr>
            <a:spLocks noGrp="1"/>
          </p:cNvSpPr>
          <p:nvPr>
            <p:ph type="ftr" sz="quarter" idx="10"/>
          </p:nvPr>
        </p:nvSpPr>
        <p:spPr>
          <a:xfrm>
            <a:off x="1314451" y="6356351"/>
            <a:ext cx="5052646" cy="365125"/>
          </a:xfrm>
          <a:prstGeom prst="rect">
            <a:avLst/>
          </a:prstGeom>
        </p:spPr>
        <p:txBody>
          <a:bodyPr vert="horz" lIns="91386" tIns="45692" rIns="91386" bIns="45692" rtlCol="0" anchor="ctr"/>
          <a:lstStyle>
            <a:lvl1pPr algn="ctr">
              <a:defRPr sz="1200">
                <a:solidFill>
                  <a:schemeClr val="tx1">
                    <a:lumMod val="50000"/>
                    <a:lumOff val="50000"/>
                  </a:schemeClr>
                </a:solidFill>
                <a:latin typeface="Arial" charset="0"/>
                <a:ea typeface="ＭＳ Ｐゴシック" charset="0"/>
                <a:cs typeface="ＭＳ Ｐゴシック" charset="0"/>
              </a:defRPr>
            </a:lvl1pPr>
          </a:lstStyle>
          <a:p>
            <a:pPr>
              <a:defRPr/>
            </a:pPr>
            <a:endParaRPr lang="en-US" dirty="0"/>
          </a:p>
        </p:txBody>
      </p:sp>
      <p:sp>
        <p:nvSpPr>
          <p:cNvPr id="8" name="Slide Number Placeholder 5"/>
          <p:cNvSpPr>
            <a:spLocks noGrp="1"/>
          </p:cNvSpPr>
          <p:nvPr>
            <p:ph type="sldNum" sz="quarter" idx="11"/>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7F7F7F"/>
                </a:solidFill>
                <a:latin typeface="Arial" pitchFamily="34" charset="0"/>
                <a:ea typeface="ＭＳ Ｐゴシック" charset="-128"/>
              </a:defRPr>
            </a:lvl1pPr>
          </a:lstStyle>
          <a:p>
            <a:pPr>
              <a:defRPr/>
            </a:pPr>
            <a:fld id="{88A8D970-4201-438C-A206-706D5F92D07D}" type="slidenum">
              <a:rPr lang="en-US"/>
              <a:pPr>
                <a:defRPr/>
              </a:pPr>
              <a:t>‹#›</a:t>
            </a:fld>
            <a:endParaRPr lang="en-US" dirty="0"/>
          </a:p>
        </p:txBody>
      </p:sp>
    </p:spTree>
    <p:extLst>
      <p:ext uri="{BB962C8B-B14F-4D97-AF65-F5344CB8AC3E}">
        <p14:creationId xmlns:p14="http://schemas.microsoft.com/office/powerpoint/2010/main" val="37729199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1"/>
          <p:cNvSpPr>
            <a:spLocks noGrp="1"/>
          </p:cNvSpPr>
          <p:nvPr>
            <p:ph type="title"/>
          </p:nvPr>
        </p:nvSpPr>
        <p:spPr>
          <a:xfrm>
            <a:off x="0" y="404664"/>
            <a:ext cx="9144000" cy="1143000"/>
          </a:xfrm>
        </p:spPr>
        <p:txBody>
          <a:bodyPr/>
          <a:lstStyle/>
          <a:p>
            <a:r>
              <a:rPr lang="en-AU" smtClean="0"/>
              <a:t>Click to edit Master title style</a:t>
            </a:r>
            <a:endParaRPr lang="en-US"/>
          </a:p>
        </p:txBody>
      </p:sp>
    </p:spTree>
    <p:extLst>
      <p:ext uri="{BB962C8B-B14F-4D97-AF65-F5344CB8AC3E}">
        <p14:creationId xmlns:p14="http://schemas.microsoft.com/office/powerpoint/2010/main" val="360789000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486895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3" name="Title 1"/>
          <p:cNvSpPr>
            <a:spLocks noGrp="1"/>
          </p:cNvSpPr>
          <p:nvPr>
            <p:ph type="title"/>
          </p:nvPr>
        </p:nvSpPr>
        <p:spPr>
          <a:xfrm>
            <a:off x="0" y="404664"/>
            <a:ext cx="9144000" cy="1143000"/>
          </a:xfrm>
        </p:spPr>
        <p:txBody>
          <a:bodyPr/>
          <a:lstStyle/>
          <a:p>
            <a:r>
              <a:rPr lang="en-AU" dirty="0" smtClean="0"/>
              <a:t>Click to edit Master title style</a:t>
            </a:r>
            <a:endParaRPr lang="en-US" dirty="0"/>
          </a:p>
        </p:txBody>
      </p:sp>
      <p:sp>
        <p:nvSpPr>
          <p:cNvPr id="4" name="Text Placeholder 2"/>
          <p:cNvSpPr>
            <a:spLocks noGrp="1"/>
          </p:cNvSpPr>
          <p:nvPr>
            <p:ph idx="1"/>
          </p:nvPr>
        </p:nvSpPr>
        <p:spPr bwMode="auto">
          <a:xfrm>
            <a:off x="851085" y="1340769"/>
            <a:ext cx="7391400" cy="398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0"/>
            <a:r>
              <a:rPr lang="en-AU" noProof="0" dirty="0" smtClean="0"/>
              <a:t>Click to edit Master text styles</a:t>
            </a:r>
          </a:p>
          <a:p>
            <a:pPr lvl="1"/>
            <a:r>
              <a:rPr lang="en-AU" noProof="0" dirty="0" smtClean="0"/>
              <a:t>Second level</a:t>
            </a:r>
          </a:p>
          <a:p>
            <a:pPr lvl="2"/>
            <a:r>
              <a:rPr lang="en-AU" noProof="0" dirty="0" smtClean="0"/>
              <a:t>Third level</a:t>
            </a:r>
          </a:p>
          <a:p>
            <a:pPr lvl="3"/>
            <a:r>
              <a:rPr lang="en-AU" noProof="0" dirty="0" smtClean="0"/>
              <a:t>Fourth level</a:t>
            </a:r>
          </a:p>
          <a:p>
            <a:pPr lvl="4"/>
            <a:r>
              <a:rPr lang="en-AU" noProof="0" dirty="0" smtClean="0"/>
              <a:t>Fifth level</a:t>
            </a:r>
            <a:endParaRPr lang="en-US" noProof="0" dirty="0" smtClean="0"/>
          </a:p>
        </p:txBody>
      </p:sp>
    </p:spTree>
    <p:extLst>
      <p:ext uri="{BB962C8B-B14F-4D97-AF65-F5344CB8AC3E}">
        <p14:creationId xmlns:p14="http://schemas.microsoft.com/office/powerpoint/2010/main" val="5354569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4062" y="4927104"/>
            <a:ext cx="7467600" cy="566738"/>
          </a:xfrm>
        </p:spPr>
        <p:txBody>
          <a:bodyPr anchor="b"/>
          <a:lstStyle>
            <a:lvl1pPr algn="l">
              <a:defRPr sz="2000" b="1">
                <a:solidFill>
                  <a:srgbClr val="005A9B"/>
                </a:solidFill>
              </a:defRPr>
            </a:lvl1pPr>
          </a:lstStyle>
          <a:p>
            <a:r>
              <a:rPr lang="en-AU" dirty="0" smtClean="0"/>
              <a:t>Click to edit Master title style</a:t>
            </a:r>
            <a:endParaRPr lang="en-US" dirty="0"/>
          </a:p>
        </p:txBody>
      </p:sp>
      <p:sp>
        <p:nvSpPr>
          <p:cNvPr id="3" name="Picture Placeholder 2"/>
          <p:cNvSpPr>
            <a:spLocks noGrp="1"/>
          </p:cNvSpPr>
          <p:nvPr>
            <p:ph type="pic" idx="1"/>
          </p:nvPr>
        </p:nvSpPr>
        <p:spPr>
          <a:xfrm>
            <a:off x="844062" y="980728"/>
            <a:ext cx="7467600" cy="3946376"/>
          </a:xfrm>
        </p:spPr>
        <p:txBody>
          <a:bodyPr rtlCol="0">
            <a:normAutofit/>
          </a:bodyPr>
          <a:lstStyle>
            <a:lvl1pPr marL="0" indent="0">
              <a:buNone/>
              <a:defRPr sz="3200"/>
            </a:lvl1pPr>
            <a:lvl2pPr marL="456928" indent="0">
              <a:buNone/>
              <a:defRPr sz="2800"/>
            </a:lvl2pPr>
            <a:lvl3pPr marL="913856" indent="0">
              <a:buNone/>
              <a:defRPr sz="2400"/>
            </a:lvl3pPr>
            <a:lvl4pPr marL="1370784" indent="0">
              <a:buNone/>
              <a:defRPr sz="2000"/>
            </a:lvl4pPr>
            <a:lvl5pPr marL="1827710" indent="0">
              <a:buNone/>
              <a:defRPr sz="2000"/>
            </a:lvl5pPr>
            <a:lvl6pPr marL="2284638" indent="0">
              <a:buNone/>
              <a:defRPr sz="2000"/>
            </a:lvl6pPr>
            <a:lvl7pPr marL="2741566" indent="0">
              <a:buNone/>
              <a:defRPr sz="2000"/>
            </a:lvl7pPr>
            <a:lvl8pPr marL="3198494" indent="0">
              <a:buNone/>
              <a:defRPr sz="2000"/>
            </a:lvl8pPr>
            <a:lvl9pPr marL="3655421" indent="0">
              <a:buNone/>
              <a:defRPr sz="2000"/>
            </a:lvl9pPr>
          </a:lstStyle>
          <a:p>
            <a:pPr lvl="0"/>
            <a:endParaRPr lang="en-US" noProof="0" dirty="0" smtClean="0"/>
          </a:p>
        </p:txBody>
      </p:sp>
      <p:sp>
        <p:nvSpPr>
          <p:cNvPr id="4" name="Text Placeholder 3"/>
          <p:cNvSpPr>
            <a:spLocks noGrp="1"/>
          </p:cNvSpPr>
          <p:nvPr>
            <p:ph type="body" sz="half" idx="2"/>
          </p:nvPr>
        </p:nvSpPr>
        <p:spPr>
          <a:xfrm>
            <a:off x="844062" y="5493842"/>
            <a:ext cx="7467600" cy="657398"/>
          </a:xfrm>
        </p:spPr>
        <p:txBody>
          <a:bodyPr/>
          <a:lstStyle>
            <a:lvl1pPr marL="0" indent="0">
              <a:buNone/>
              <a:defRPr sz="1400"/>
            </a:lvl1pPr>
            <a:lvl2pPr marL="456928" indent="0">
              <a:buNone/>
              <a:defRPr sz="1200"/>
            </a:lvl2pPr>
            <a:lvl3pPr marL="913856" indent="0">
              <a:buNone/>
              <a:defRPr sz="1000"/>
            </a:lvl3pPr>
            <a:lvl4pPr marL="1370784" indent="0">
              <a:buNone/>
              <a:defRPr sz="900"/>
            </a:lvl4pPr>
            <a:lvl5pPr marL="1827710" indent="0">
              <a:buNone/>
              <a:defRPr sz="900"/>
            </a:lvl5pPr>
            <a:lvl6pPr marL="2284638" indent="0">
              <a:buNone/>
              <a:defRPr sz="900"/>
            </a:lvl6pPr>
            <a:lvl7pPr marL="2741566" indent="0">
              <a:buNone/>
              <a:defRPr sz="900"/>
            </a:lvl7pPr>
            <a:lvl8pPr marL="3198494" indent="0">
              <a:buNone/>
              <a:defRPr sz="900"/>
            </a:lvl8pPr>
            <a:lvl9pPr marL="3655421" indent="0">
              <a:buNone/>
              <a:defRPr sz="900"/>
            </a:lvl9pPr>
          </a:lstStyle>
          <a:p>
            <a:pPr lvl="0"/>
            <a:r>
              <a:rPr lang="en-AU" dirty="0" smtClean="0"/>
              <a:t>Click to edit Master text styles</a:t>
            </a:r>
          </a:p>
        </p:txBody>
      </p:sp>
      <p:sp>
        <p:nvSpPr>
          <p:cNvPr id="5" name="Footer Placeholder 4"/>
          <p:cNvSpPr>
            <a:spLocks noGrp="1"/>
          </p:cNvSpPr>
          <p:nvPr>
            <p:ph type="ftr" sz="quarter" idx="10"/>
          </p:nvPr>
        </p:nvSpPr>
        <p:spPr>
          <a:xfrm>
            <a:off x="1314451" y="6356351"/>
            <a:ext cx="5052646" cy="365125"/>
          </a:xfrm>
          <a:prstGeom prst="rect">
            <a:avLst/>
          </a:prstGeom>
        </p:spPr>
        <p:txBody>
          <a:bodyPr vert="horz" lIns="91386" tIns="45692" rIns="91386" bIns="45692" rtlCol="0" anchor="ctr"/>
          <a:lstStyle>
            <a:lvl1pPr algn="ctr">
              <a:defRPr sz="1200">
                <a:solidFill>
                  <a:schemeClr val="tx1">
                    <a:lumMod val="50000"/>
                    <a:lumOff val="50000"/>
                  </a:schemeClr>
                </a:solidFill>
                <a:latin typeface="Arial" charset="0"/>
                <a:ea typeface="ＭＳ Ｐゴシック" charset="0"/>
                <a:cs typeface="ＭＳ Ｐゴシック" charset="0"/>
              </a:defRPr>
            </a:lvl1pPr>
          </a:lstStyle>
          <a:p>
            <a:pPr>
              <a:defRPr/>
            </a:pPr>
            <a:endParaRPr lang="en-US" dirty="0"/>
          </a:p>
        </p:txBody>
      </p:sp>
      <p:sp>
        <p:nvSpPr>
          <p:cNvPr id="6" name="Slide Number Placeholder 5"/>
          <p:cNvSpPr>
            <a:spLocks noGrp="1"/>
          </p:cNvSpPr>
          <p:nvPr>
            <p:ph type="sldNum" sz="quarter" idx="11"/>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7F7F7F"/>
                </a:solidFill>
                <a:latin typeface="Arial" pitchFamily="34" charset="0"/>
                <a:ea typeface="ＭＳ Ｐゴシック" charset="-128"/>
              </a:defRPr>
            </a:lvl1pPr>
          </a:lstStyle>
          <a:p>
            <a:pPr>
              <a:defRPr/>
            </a:pPr>
            <a:fld id="{9FC68601-6ACF-48A5-BCDC-132C9344965F}" type="slidenum">
              <a:rPr lang="en-US"/>
              <a:pPr>
                <a:defRPr/>
              </a:pPr>
              <a:t>‹#›</a:t>
            </a:fld>
            <a:endParaRPr lang="en-US" dirty="0"/>
          </a:p>
        </p:txBody>
      </p:sp>
    </p:spTree>
    <p:extLst>
      <p:ext uri="{BB962C8B-B14F-4D97-AF65-F5344CB8AC3E}">
        <p14:creationId xmlns:p14="http://schemas.microsoft.com/office/powerpoint/2010/main" val="29812127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sp>
        <p:nvSpPr>
          <p:cNvPr id="2" name="Title 4"/>
          <p:cNvSpPr txBox="1">
            <a:spLocks/>
          </p:cNvSpPr>
          <p:nvPr userDrawn="1"/>
        </p:nvSpPr>
        <p:spPr bwMode="auto">
          <a:xfrm>
            <a:off x="0" y="980728"/>
            <a:ext cx="9144000" cy="5193704"/>
          </a:xfrm>
          <a:prstGeom prst="rect">
            <a:avLst/>
          </a:prstGeom>
          <a:noFill/>
          <a:ln>
            <a:noFill/>
          </a:ln>
          <a:effectLst>
            <a:softEdge rad="1270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6" tIns="45692" rIns="91386" bIns="45692" anchor="ct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hangingPunct="1">
              <a:defRPr/>
            </a:pPr>
            <a:r>
              <a:rPr lang="en-US" sz="40000" b="1" spc="-150" dirty="0" smtClean="0">
                <a:solidFill>
                  <a:srgbClr val="005A9B"/>
                </a:solidFill>
                <a:latin typeface="Arial Black"/>
                <a:cs typeface="Arial Black"/>
              </a:rPr>
              <a:t>?</a:t>
            </a:r>
            <a:endParaRPr lang="en-US" sz="40000" b="1" spc="-150" dirty="0">
              <a:solidFill>
                <a:srgbClr val="005A9B"/>
              </a:solidFill>
              <a:latin typeface="Arial Black"/>
              <a:cs typeface="Arial Black"/>
            </a:endParaRPr>
          </a:p>
        </p:txBody>
      </p:sp>
      <p:sp>
        <p:nvSpPr>
          <p:cNvPr id="3" name="Rectangle 2"/>
          <p:cNvSpPr/>
          <p:nvPr userDrawn="1"/>
        </p:nvSpPr>
        <p:spPr>
          <a:xfrm>
            <a:off x="6433039" y="6021388"/>
            <a:ext cx="2710962" cy="83661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386" tIns="45692" rIns="91386" bIns="45692" anchor="ctr"/>
          <a:lstStyle/>
          <a:p>
            <a:pPr algn="ctr">
              <a:defRPr/>
            </a:pPr>
            <a:endParaRPr lang="en-US" dirty="0"/>
          </a:p>
        </p:txBody>
      </p:sp>
    </p:spTree>
    <p:extLst>
      <p:ext uri="{BB962C8B-B14F-4D97-AF65-F5344CB8AC3E}">
        <p14:creationId xmlns:p14="http://schemas.microsoft.com/office/powerpoint/2010/main" val="42442705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51692" y="1844827"/>
            <a:ext cx="8458200" cy="1470025"/>
          </a:xfrm>
          <a:prstGeom prst="rect">
            <a:avLst/>
          </a:prstGeom>
        </p:spPr>
        <p:txBody>
          <a:bodyPr/>
          <a:lstStyle/>
          <a:p>
            <a:r>
              <a:rPr lang="en-AU" dirty="0" smtClean="0"/>
              <a:t>Click to edit Master title style</a:t>
            </a:r>
            <a:endParaRPr lang="en-US" dirty="0"/>
          </a:p>
        </p:txBody>
      </p:sp>
      <p:sp>
        <p:nvSpPr>
          <p:cNvPr id="3" name="Subtitle 2"/>
          <p:cNvSpPr>
            <a:spLocks noGrp="1"/>
          </p:cNvSpPr>
          <p:nvPr>
            <p:ph type="subTitle" idx="1"/>
          </p:nvPr>
        </p:nvSpPr>
        <p:spPr>
          <a:xfrm>
            <a:off x="1037492" y="3600598"/>
            <a:ext cx="7086600" cy="1752600"/>
          </a:xfrm>
        </p:spPr>
        <p:txBody>
          <a:bodyPr/>
          <a:lstStyle>
            <a:lvl1pPr marL="0" indent="0" algn="ctr">
              <a:buNone/>
              <a:defRPr>
                <a:solidFill>
                  <a:schemeClr val="tx1">
                    <a:tint val="75000"/>
                  </a:schemeClr>
                </a:solidFill>
              </a:defRPr>
            </a:lvl1pPr>
            <a:lvl2pPr marL="456928" indent="0" algn="ctr">
              <a:buNone/>
              <a:defRPr>
                <a:solidFill>
                  <a:schemeClr val="tx1">
                    <a:tint val="75000"/>
                  </a:schemeClr>
                </a:solidFill>
              </a:defRPr>
            </a:lvl2pPr>
            <a:lvl3pPr marL="913856" indent="0" algn="ctr">
              <a:buNone/>
              <a:defRPr>
                <a:solidFill>
                  <a:schemeClr val="tx1">
                    <a:tint val="75000"/>
                  </a:schemeClr>
                </a:solidFill>
              </a:defRPr>
            </a:lvl3pPr>
            <a:lvl4pPr marL="1370784" indent="0" algn="ctr">
              <a:buNone/>
              <a:defRPr>
                <a:solidFill>
                  <a:schemeClr val="tx1">
                    <a:tint val="75000"/>
                  </a:schemeClr>
                </a:solidFill>
              </a:defRPr>
            </a:lvl4pPr>
            <a:lvl5pPr marL="1827710" indent="0" algn="ctr">
              <a:buNone/>
              <a:defRPr>
                <a:solidFill>
                  <a:schemeClr val="tx1">
                    <a:tint val="75000"/>
                  </a:schemeClr>
                </a:solidFill>
              </a:defRPr>
            </a:lvl5pPr>
            <a:lvl6pPr marL="2284638" indent="0" algn="ctr">
              <a:buNone/>
              <a:defRPr>
                <a:solidFill>
                  <a:schemeClr val="tx1">
                    <a:tint val="75000"/>
                  </a:schemeClr>
                </a:solidFill>
              </a:defRPr>
            </a:lvl6pPr>
            <a:lvl7pPr marL="2741566" indent="0" algn="ctr">
              <a:buNone/>
              <a:defRPr>
                <a:solidFill>
                  <a:schemeClr val="tx1">
                    <a:tint val="75000"/>
                  </a:schemeClr>
                </a:solidFill>
              </a:defRPr>
            </a:lvl7pPr>
            <a:lvl8pPr marL="3198494" indent="0" algn="ctr">
              <a:buNone/>
              <a:defRPr>
                <a:solidFill>
                  <a:schemeClr val="tx1">
                    <a:tint val="75000"/>
                  </a:schemeClr>
                </a:solidFill>
              </a:defRPr>
            </a:lvl8pPr>
            <a:lvl9pPr marL="3655421" indent="0" algn="ctr">
              <a:buNone/>
              <a:defRPr>
                <a:solidFill>
                  <a:schemeClr val="tx1">
                    <a:tint val="75000"/>
                  </a:schemeClr>
                </a:solidFill>
              </a:defRPr>
            </a:lvl9pPr>
          </a:lstStyle>
          <a:p>
            <a:r>
              <a:rPr lang="en-AU" dirty="0" smtClean="0"/>
              <a:t>Click to edit Master subtitle style</a:t>
            </a:r>
            <a:endParaRPr lang="en-US" dirty="0"/>
          </a:p>
        </p:txBody>
      </p:sp>
      <p:sp>
        <p:nvSpPr>
          <p:cNvPr id="4" name="Footer Placeholder 4"/>
          <p:cNvSpPr>
            <a:spLocks noGrp="1"/>
          </p:cNvSpPr>
          <p:nvPr>
            <p:ph type="ftr" sz="quarter" idx="10"/>
          </p:nvPr>
        </p:nvSpPr>
        <p:spPr>
          <a:xfrm>
            <a:off x="1979735" y="6356351"/>
            <a:ext cx="5250473" cy="365125"/>
          </a:xfrm>
          <a:prstGeom prst="rect">
            <a:avLst/>
          </a:prstGeom>
        </p:spPr>
        <p:txBody>
          <a:bodyPr vert="horz" lIns="91386" tIns="45692" rIns="91386" bIns="45692" rtlCol="0" anchor="ctr"/>
          <a:lstStyle>
            <a:lvl1pPr algn="ctr">
              <a:defRPr sz="1200">
                <a:solidFill>
                  <a:srgbClr val="005A9B"/>
                </a:solidFill>
                <a:latin typeface="Arial" charset="0"/>
                <a:ea typeface="ＭＳ Ｐゴシック" charset="0"/>
                <a:cs typeface="ＭＳ Ｐゴシック" charset="0"/>
              </a:defRPr>
            </a:lvl1pPr>
          </a:lstStyle>
          <a:p>
            <a:pPr>
              <a:defRPr/>
            </a:pPr>
            <a:endParaRPr lang="en-US" dirty="0"/>
          </a:p>
        </p:txBody>
      </p:sp>
      <p:sp>
        <p:nvSpPr>
          <p:cNvPr id="5" name="Slide Number Placeholder 5"/>
          <p:cNvSpPr>
            <a:spLocks noGrp="1"/>
          </p:cNvSpPr>
          <p:nvPr>
            <p:ph type="sldNum" sz="quarter" idx="11"/>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005A9B"/>
                </a:solidFill>
                <a:latin typeface="Arial" pitchFamily="34" charset="0"/>
                <a:ea typeface="ＭＳ Ｐゴシック" charset="-128"/>
              </a:defRPr>
            </a:lvl1pPr>
          </a:lstStyle>
          <a:p>
            <a:pPr>
              <a:defRPr/>
            </a:pPr>
            <a:fld id="{17EE13C3-B33D-4E06-BEAA-1000636C5FE2}" type="slidenum">
              <a:rPr lang="en-US"/>
              <a:pPr>
                <a:defRPr/>
              </a:pPr>
              <a:t>‹#›</a:t>
            </a:fld>
            <a:endParaRPr lang="en-US" dirty="0"/>
          </a:p>
        </p:txBody>
      </p:sp>
      <p:sp>
        <p:nvSpPr>
          <p:cNvPr id="6" name="Date Placeholder 3"/>
          <p:cNvSpPr>
            <a:spLocks noGrp="1"/>
          </p:cNvSpPr>
          <p:nvPr>
            <p:ph type="dt" sz="half" idx="12"/>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005A9B"/>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1812157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1143000"/>
          </a:xfrm>
          <a:prstGeom prst="rect">
            <a:avLst/>
          </a:prstGeom>
        </p:spPr>
        <p:txBody>
          <a:bodyPr/>
          <a:lstStyle/>
          <a:p>
            <a:r>
              <a:rPr lang="en-AU" smtClean="0"/>
              <a:t>Click to edit Master title style</a:t>
            </a:r>
            <a:endParaRPr lang="en-US"/>
          </a:p>
        </p:txBody>
      </p:sp>
      <p:sp>
        <p:nvSpPr>
          <p:cNvPr id="3" name="Content Placeholder 2"/>
          <p:cNvSpPr>
            <a:spLocks noGrp="1"/>
          </p:cNvSpPr>
          <p:nvPr>
            <p:ph idx="1"/>
          </p:nvPr>
        </p:nvSpPr>
        <p:spPr>
          <a:xfrm>
            <a:off x="838200" y="1466454"/>
            <a:ext cx="7391400" cy="3845842"/>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Footer Placeholder 4"/>
          <p:cNvSpPr>
            <a:spLocks noGrp="1"/>
          </p:cNvSpPr>
          <p:nvPr>
            <p:ph type="ftr" sz="quarter" idx="10"/>
          </p:nvPr>
        </p:nvSpPr>
        <p:spPr>
          <a:xfrm>
            <a:off x="1979735" y="6356351"/>
            <a:ext cx="5250473" cy="365125"/>
          </a:xfrm>
          <a:prstGeom prst="rect">
            <a:avLst/>
          </a:prstGeom>
        </p:spPr>
        <p:txBody>
          <a:bodyPr vert="horz" lIns="91386" tIns="45692" rIns="91386" bIns="45692" rtlCol="0" anchor="ctr"/>
          <a:lstStyle>
            <a:lvl1pPr algn="ctr">
              <a:defRPr sz="1200">
                <a:solidFill>
                  <a:srgbClr val="005A9B"/>
                </a:solidFill>
                <a:latin typeface="Arial" charset="0"/>
                <a:ea typeface="ＭＳ Ｐゴシック" charset="0"/>
                <a:cs typeface="ＭＳ Ｐゴシック" charset="0"/>
              </a:defRPr>
            </a:lvl1pPr>
          </a:lstStyle>
          <a:p>
            <a:pPr>
              <a:defRPr/>
            </a:pPr>
            <a:endParaRPr lang="en-US" dirty="0"/>
          </a:p>
        </p:txBody>
      </p:sp>
      <p:sp>
        <p:nvSpPr>
          <p:cNvPr id="5" name="Slide Number Placeholder 5"/>
          <p:cNvSpPr>
            <a:spLocks noGrp="1"/>
          </p:cNvSpPr>
          <p:nvPr>
            <p:ph type="sldNum" sz="quarter" idx="11"/>
          </p:nvPr>
        </p:nvSpPr>
        <p:spPr>
          <a:xfrm>
            <a:off x="0" y="6492875"/>
            <a:ext cx="467544"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005A9B"/>
                </a:solidFill>
                <a:latin typeface="Times New Roman" pitchFamily="18" charset="0"/>
                <a:ea typeface="ＭＳ Ｐゴシック" charset="-128"/>
                <a:cs typeface="Times New Roman" pitchFamily="18" charset="0"/>
              </a:defRPr>
            </a:lvl1pPr>
          </a:lstStyle>
          <a:p>
            <a:pPr>
              <a:defRPr/>
            </a:pPr>
            <a:fld id="{F9F3CBFB-44BD-4E18-82AD-62C113299522}" type="slidenum">
              <a:rPr lang="en-US" smtClean="0"/>
              <a:pPr>
                <a:defRPr/>
              </a:pPr>
              <a:t>‹#›</a:t>
            </a:fld>
            <a:endParaRPr lang="en-US" dirty="0"/>
          </a:p>
        </p:txBody>
      </p:sp>
      <p:sp>
        <p:nvSpPr>
          <p:cNvPr id="6" name="Date Placeholder 3"/>
          <p:cNvSpPr>
            <a:spLocks noGrp="1"/>
          </p:cNvSpPr>
          <p:nvPr>
            <p:ph type="dt" sz="half" idx="12"/>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005A9B"/>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110033805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hank You">
    <p:bg>
      <p:bgPr>
        <a:solidFill>
          <a:srgbClr val="00B0F0"/>
        </a:solidFill>
        <a:effectLst/>
      </p:bgPr>
    </p:bg>
    <p:spTree>
      <p:nvGrpSpPr>
        <p:cNvPr id="1" name=""/>
        <p:cNvGrpSpPr/>
        <p:nvPr/>
      </p:nvGrpSpPr>
      <p:grpSpPr>
        <a:xfrm>
          <a:off x="0" y="0"/>
          <a:ext cx="0" cy="0"/>
          <a:chOff x="0" y="0"/>
          <a:chExt cx="0" cy="0"/>
        </a:xfrm>
      </p:grpSpPr>
      <p:sp>
        <p:nvSpPr>
          <p:cNvPr id="6" name="Title Placeholder 1"/>
          <p:cNvSpPr>
            <a:spLocks noGrp="1"/>
          </p:cNvSpPr>
          <p:nvPr>
            <p:ph type="title"/>
          </p:nvPr>
        </p:nvSpPr>
        <p:spPr bwMode="auto">
          <a:xfrm>
            <a:off x="-7126" y="-13209"/>
            <a:ext cx="9144000" cy="2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0"/>
            <a:r>
              <a:rPr lang="en-AU" dirty="0" smtClean="0"/>
              <a:t>Click to edit Master title style</a:t>
            </a:r>
            <a:endParaRPr lang="en-US" dirty="0"/>
          </a:p>
        </p:txBody>
      </p:sp>
      <p:sp>
        <p:nvSpPr>
          <p:cNvPr id="5" name="Text Placeholder 4"/>
          <p:cNvSpPr>
            <a:spLocks noGrp="1"/>
          </p:cNvSpPr>
          <p:nvPr>
            <p:ph type="body" sz="quarter" idx="10"/>
          </p:nvPr>
        </p:nvSpPr>
        <p:spPr>
          <a:xfrm>
            <a:off x="864975" y="803280"/>
            <a:ext cx="7398297" cy="603427"/>
          </a:xfrm>
          <a:prstGeom prst="rect">
            <a:avLst/>
          </a:prstGeom>
        </p:spPr>
        <p:txBody>
          <a:bodyPr lIns="20961" tIns="10481" rIns="20961" bIns="10481"/>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pic>
        <p:nvPicPr>
          <p:cNvPr id="8" name="Picture 7" descr="Inner-Slide.jpg"/>
          <p:cNvPicPr>
            <a:picLocks noChangeAspect="1"/>
          </p:cNvPicPr>
          <p:nvPr userDrawn="1"/>
        </p:nvPicPr>
        <p:blipFill rotWithShape="1">
          <a:blip r:embed="rId2">
            <a:extLst>
              <a:ext uri="{28A0092B-C50C-407E-A947-70E740481C1C}">
                <a14:useLocalDpi xmlns:a14="http://schemas.microsoft.com/office/drawing/2010/main" val="0"/>
              </a:ext>
            </a:extLst>
          </a:blip>
          <a:srcRect t="71469"/>
          <a:stretch/>
        </p:blipFill>
        <p:spPr bwMode="auto">
          <a:xfrm>
            <a:off x="2931" y="4901347"/>
            <a:ext cx="9138138" cy="1956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Content Placeholder 11"/>
          <p:cNvSpPr>
            <a:spLocks noGrp="1"/>
          </p:cNvSpPr>
          <p:nvPr>
            <p:ph sz="quarter" idx="11"/>
          </p:nvPr>
        </p:nvSpPr>
        <p:spPr>
          <a:xfrm>
            <a:off x="251239" y="1594355"/>
            <a:ext cx="2245722" cy="2071373"/>
          </a:xfrm>
          <a:prstGeom prst="rect">
            <a:avLst/>
          </a:prstGeom>
        </p:spPr>
        <p:txBody>
          <a:bodyPr lIns="20961" tIns="10481" rIns="20961" bIns="10481"/>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14" name="Content Placeholder 13"/>
          <p:cNvSpPr>
            <a:spLocks noGrp="1"/>
          </p:cNvSpPr>
          <p:nvPr>
            <p:ph sz="quarter" idx="12"/>
          </p:nvPr>
        </p:nvSpPr>
        <p:spPr>
          <a:xfrm>
            <a:off x="249166" y="3918267"/>
            <a:ext cx="2247794" cy="2185383"/>
          </a:xfrm>
          <a:prstGeom prst="rect">
            <a:avLst/>
          </a:prstGeom>
        </p:spPr>
        <p:txBody>
          <a:bodyPr lIns="20961" tIns="10481" rIns="20961" bIns="10481"/>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15" name="Text Placeholder 4"/>
          <p:cNvSpPr>
            <a:spLocks noGrp="1"/>
          </p:cNvSpPr>
          <p:nvPr>
            <p:ph type="body" sz="quarter" idx="13"/>
          </p:nvPr>
        </p:nvSpPr>
        <p:spPr>
          <a:xfrm>
            <a:off x="649705" y="346634"/>
            <a:ext cx="7921376" cy="456647"/>
          </a:xfrm>
          <a:prstGeom prst="rect">
            <a:avLst/>
          </a:prstGeom>
        </p:spPr>
        <p:txBody>
          <a:bodyPr lIns="20961" tIns="10481" rIns="20961" bIns="10481"/>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16" name="Text Placeholder 4"/>
          <p:cNvSpPr>
            <a:spLocks noGrp="1"/>
          </p:cNvSpPr>
          <p:nvPr>
            <p:ph type="body" sz="quarter" idx="14"/>
          </p:nvPr>
        </p:nvSpPr>
        <p:spPr>
          <a:xfrm>
            <a:off x="2680128" y="1529270"/>
            <a:ext cx="2430210" cy="4574378"/>
          </a:xfrm>
          <a:prstGeom prst="rect">
            <a:avLst/>
          </a:prstGeom>
        </p:spPr>
        <p:txBody>
          <a:bodyPr lIns="20961" tIns="10481" rIns="20961" bIns="10481"/>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17" name="Text Placeholder 4"/>
          <p:cNvSpPr>
            <a:spLocks noGrp="1"/>
          </p:cNvSpPr>
          <p:nvPr>
            <p:ph type="body" sz="quarter" idx="15"/>
          </p:nvPr>
        </p:nvSpPr>
        <p:spPr>
          <a:xfrm>
            <a:off x="5448721" y="1529272"/>
            <a:ext cx="3476123" cy="3372075"/>
          </a:xfrm>
          <a:prstGeom prst="rect">
            <a:avLst/>
          </a:prstGeom>
        </p:spPr>
        <p:txBody>
          <a:bodyPr lIns="20961" tIns="10481" rIns="20961" bIns="10481"/>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Tree>
    <p:extLst>
      <p:ext uri="{BB962C8B-B14F-4D97-AF65-F5344CB8AC3E}">
        <p14:creationId xmlns:p14="http://schemas.microsoft.com/office/powerpoint/2010/main" val="343986544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Left Pic-Right">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1143000"/>
          </a:xfrm>
          <a:prstGeom prst="rect">
            <a:avLst/>
          </a:prstGeom>
        </p:spPr>
        <p:txBody>
          <a:bodyPr/>
          <a:lstStyle/>
          <a:p>
            <a:r>
              <a:rPr lang="en-AU" dirty="0" smtClean="0"/>
              <a:t>Click to edit Master title style</a:t>
            </a:r>
            <a:endParaRPr lang="en-US" dirty="0"/>
          </a:p>
        </p:txBody>
      </p:sp>
      <p:sp>
        <p:nvSpPr>
          <p:cNvPr id="4" name="Picture Placeholder 3"/>
          <p:cNvSpPr>
            <a:spLocks noGrp="1"/>
          </p:cNvSpPr>
          <p:nvPr>
            <p:ph type="pic" sz="quarter" idx="10"/>
          </p:nvPr>
        </p:nvSpPr>
        <p:spPr>
          <a:xfrm>
            <a:off x="5662246" y="1466454"/>
            <a:ext cx="3059723" cy="3989859"/>
          </a:xfrm>
        </p:spPr>
        <p:txBody>
          <a:bodyPr rtlCol="0">
            <a:normAutofit/>
          </a:bodyPr>
          <a:lstStyle/>
          <a:p>
            <a:pPr lvl="0"/>
            <a:endParaRPr lang="en-US" noProof="0" dirty="0" smtClean="0"/>
          </a:p>
        </p:txBody>
      </p:sp>
      <p:sp>
        <p:nvSpPr>
          <p:cNvPr id="6" name="Text Placeholder 5"/>
          <p:cNvSpPr>
            <a:spLocks noGrp="1"/>
          </p:cNvSpPr>
          <p:nvPr>
            <p:ph type="body" sz="quarter" idx="11"/>
          </p:nvPr>
        </p:nvSpPr>
        <p:spPr>
          <a:xfrm>
            <a:off x="633046" y="1466454"/>
            <a:ext cx="4572000" cy="3989859"/>
          </a:xfrm>
        </p:spPr>
        <p:txBody>
          <a:body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sp>
        <p:nvSpPr>
          <p:cNvPr id="5" name="Footer Placeholder 4"/>
          <p:cNvSpPr>
            <a:spLocks noGrp="1"/>
          </p:cNvSpPr>
          <p:nvPr>
            <p:ph type="ftr" sz="quarter" idx="12"/>
          </p:nvPr>
        </p:nvSpPr>
        <p:spPr>
          <a:xfrm>
            <a:off x="1979735" y="6356351"/>
            <a:ext cx="5250473" cy="365125"/>
          </a:xfrm>
          <a:prstGeom prst="rect">
            <a:avLst/>
          </a:prstGeom>
        </p:spPr>
        <p:txBody>
          <a:bodyPr vert="horz" lIns="91386" tIns="45692" rIns="91386" bIns="45692" rtlCol="0" anchor="ctr"/>
          <a:lstStyle>
            <a:lvl1pPr algn="ctr">
              <a:defRPr sz="1200">
                <a:solidFill>
                  <a:srgbClr val="005A9B"/>
                </a:solidFill>
                <a:latin typeface="Arial" charset="0"/>
                <a:ea typeface="ＭＳ Ｐゴシック" charset="0"/>
                <a:cs typeface="ＭＳ Ｐゴシック" charset="0"/>
              </a:defRPr>
            </a:lvl1pPr>
          </a:lstStyle>
          <a:p>
            <a:pPr>
              <a:defRPr/>
            </a:pPr>
            <a:endParaRPr lang="en-US" dirty="0"/>
          </a:p>
        </p:txBody>
      </p:sp>
      <p:sp>
        <p:nvSpPr>
          <p:cNvPr id="7" name="Slide Number Placeholder 5"/>
          <p:cNvSpPr>
            <a:spLocks noGrp="1"/>
          </p:cNvSpPr>
          <p:nvPr>
            <p:ph type="sldNum" sz="quarter" idx="13"/>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005A9B"/>
                </a:solidFill>
                <a:latin typeface="Arial" pitchFamily="34" charset="0"/>
                <a:ea typeface="ＭＳ Ｐゴシック" charset="-128"/>
              </a:defRPr>
            </a:lvl1pPr>
          </a:lstStyle>
          <a:p>
            <a:pPr>
              <a:defRPr/>
            </a:pPr>
            <a:fld id="{4BA11E50-2945-49EB-9DDD-28A0693C0AC3}" type="slidenum">
              <a:rPr lang="en-US"/>
              <a:pPr>
                <a:defRPr/>
              </a:pPr>
              <a:t>‹#›</a:t>
            </a:fld>
            <a:endParaRPr lang="en-US" dirty="0"/>
          </a:p>
        </p:txBody>
      </p:sp>
      <p:sp>
        <p:nvSpPr>
          <p:cNvPr id="8" name="Date Placeholder 3"/>
          <p:cNvSpPr>
            <a:spLocks noGrp="1"/>
          </p:cNvSpPr>
          <p:nvPr>
            <p:ph type="dt" sz="half" idx="14"/>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005A9B"/>
                </a:solidFill>
                <a:latin typeface="Arial" pitchFamily="34" charset="0"/>
                <a:ea typeface="ＭＳ Ｐゴシック" charset="-128"/>
              </a:defRPr>
            </a:lvl1pPr>
          </a:lstStyle>
          <a:p>
            <a:pPr>
              <a:defRPr/>
            </a:pPr>
            <a:endParaRPr lang="en-US" dirty="0"/>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r="6309" b="15670"/>
          <a:stretch/>
        </p:blipFill>
        <p:spPr>
          <a:xfrm>
            <a:off x="0" y="620688"/>
            <a:ext cx="9233540" cy="6261483"/>
          </a:xfrm>
          <a:prstGeom prst="rect">
            <a:avLst/>
          </a:prstGeom>
        </p:spPr>
      </p:pic>
    </p:spTree>
    <p:extLst>
      <p:ext uri="{BB962C8B-B14F-4D97-AF65-F5344CB8AC3E}">
        <p14:creationId xmlns:p14="http://schemas.microsoft.com/office/powerpoint/2010/main" val="75265418"/>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ics-Left Text-Righ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149969" y="1466455"/>
            <a:ext cx="4572000" cy="3917851"/>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2" name="Title 1"/>
          <p:cNvSpPr>
            <a:spLocks noGrp="1"/>
          </p:cNvSpPr>
          <p:nvPr>
            <p:ph type="title"/>
          </p:nvPr>
        </p:nvSpPr>
        <p:spPr>
          <a:xfrm>
            <a:off x="0" y="-27384"/>
            <a:ext cx="9144000" cy="1143000"/>
          </a:xfrm>
          <a:prstGeom prst="rect">
            <a:avLst/>
          </a:prstGeom>
        </p:spPr>
        <p:txBody>
          <a:bodyPr/>
          <a:lstStyle/>
          <a:p>
            <a:r>
              <a:rPr lang="en-AU" smtClean="0"/>
              <a:t>Click to edit Master title style</a:t>
            </a:r>
            <a:endParaRPr lang="en-US"/>
          </a:p>
        </p:txBody>
      </p:sp>
      <p:sp>
        <p:nvSpPr>
          <p:cNvPr id="7" name="Picture Placeholder 6"/>
          <p:cNvSpPr>
            <a:spLocks noGrp="1"/>
          </p:cNvSpPr>
          <p:nvPr>
            <p:ph type="pic" sz="quarter" idx="12"/>
          </p:nvPr>
        </p:nvSpPr>
        <p:spPr>
          <a:xfrm>
            <a:off x="633046" y="1466454"/>
            <a:ext cx="3059723" cy="3917850"/>
          </a:xfrm>
        </p:spPr>
        <p:txBody>
          <a:bodyPr rtlCol="0">
            <a:normAutofit/>
          </a:bodyPr>
          <a:lstStyle/>
          <a:p>
            <a:pPr lvl="0"/>
            <a:endParaRPr lang="en-US" noProof="0" dirty="0" smtClean="0"/>
          </a:p>
        </p:txBody>
      </p:sp>
      <p:sp>
        <p:nvSpPr>
          <p:cNvPr id="5" name="Footer Placeholder 4"/>
          <p:cNvSpPr>
            <a:spLocks noGrp="1"/>
          </p:cNvSpPr>
          <p:nvPr>
            <p:ph type="ftr" sz="quarter" idx="13"/>
          </p:nvPr>
        </p:nvSpPr>
        <p:spPr>
          <a:xfrm>
            <a:off x="1979735" y="6356351"/>
            <a:ext cx="5250473" cy="365125"/>
          </a:xfrm>
          <a:prstGeom prst="rect">
            <a:avLst/>
          </a:prstGeom>
        </p:spPr>
        <p:txBody>
          <a:bodyPr vert="horz" lIns="91386" tIns="45692" rIns="91386" bIns="45692" rtlCol="0" anchor="ctr"/>
          <a:lstStyle>
            <a:lvl1pPr algn="ctr">
              <a:defRPr sz="1200">
                <a:solidFill>
                  <a:srgbClr val="005A9B"/>
                </a:solidFill>
                <a:latin typeface="Arial" charset="0"/>
                <a:ea typeface="ＭＳ Ｐゴシック" charset="0"/>
                <a:cs typeface="ＭＳ Ｐゴシック" charset="0"/>
              </a:defRPr>
            </a:lvl1pPr>
          </a:lstStyle>
          <a:p>
            <a:pPr>
              <a:defRPr/>
            </a:pPr>
            <a:endParaRPr lang="en-US" dirty="0"/>
          </a:p>
        </p:txBody>
      </p:sp>
      <p:sp>
        <p:nvSpPr>
          <p:cNvPr id="6" name="Slide Number Placeholder 5"/>
          <p:cNvSpPr>
            <a:spLocks noGrp="1"/>
          </p:cNvSpPr>
          <p:nvPr>
            <p:ph type="sldNum" sz="quarter" idx="14"/>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005A9B"/>
                </a:solidFill>
                <a:latin typeface="Arial" pitchFamily="34" charset="0"/>
                <a:ea typeface="ＭＳ Ｐゴシック" charset="-128"/>
              </a:defRPr>
            </a:lvl1pPr>
          </a:lstStyle>
          <a:p>
            <a:pPr>
              <a:defRPr/>
            </a:pPr>
            <a:fld id="{DF0A09F1-F772-41F2-A95D-3A6583D73444}" type="slidenum">
              <a:rPr lang="en-US"/>
              <a:pPr>
                <a:defRPr/>
              </a:pPr>
              <a:t>‹#›</a:t>
            </a:fld>
            <a:endParaRPr lang="en-US" dirty="0"/>
          </a:p>
        </p:txBody>
      </p:sp>
      <p:sp>
        <p:nvSpPr>
          <p:cNvPr id="8" name="Date Placeholder 3"/>
          <p:cNvSpPr>
            <a:spLocks noGrp="1"/>
          </p:cNvSpPr>
          <p:nvPr>
            <p:ph type="dt" sz="half" idx="15"/>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005A9B"/>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1034906084"/>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 Pics">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1143000"/>
          </a:xfrm>
          <a:prstGeom prst="rect">
            <a:avLst/>
          </a:prstGeom>
        </p:spPr>
        <p:txBody>
          <a:bodyPr/>
          <a:lstStyle/>
          <a:p>
            <a:r>
              <a:rPr lang="en-AU" smtClean="0"/>
              <a:t>Click to edit Master title style</a:t>
            </a:r>
            <a:endParaRPr lang="en-US"/>
          </a:p>
        </p:txBody>
      </p:sp>
      <p:sp>
        <p:nvSpPr>
          <p:cNvPr id="4" name="Picture Placeholder 3"/>
          <p:cNvSpPr>
            <a:spLocks noGrp="1"/>
          </p:cNvSpPr>
          <p:nvPr>
            <p:ph type="pic" sz="quarter" idx="10"/>
          </p:nvPr>
        </p:nvSpPr>
        <p:spPr>
          <a:xfrm>
            <a:off x="0" y="1496616"/>
            <a:ext cx="3024554" cy="3167608"/>
          </a:xfrm>
        </p:spPr>
        <p:txBody>
          <a:bodyPr rtlCol="0">
            <a:normAutofit/>
          </a:bodyPr>
          <a:lstStyle/>
          <a:p>
            <a:pPr lvl="0"/>
            <a:endParaRPr lang="en-US" noProof="0" dirty="0" smtClean="0"/>
          </a:p>
        </p:txBody>
      </p:sp>
      <p:sp>
        <p:nvSpPr>
          <p:cNvPr id="5" name="Picture Placeholder 3"/>
          <p:cNvSpPr>
            <a:spLocks noGrp="1"/>
          </p:cNvSpPr>
          <p:nvPr>
            <p:ph type="pic" sz="quarter" idx="11"/>
          </p:nvPr>
        </p:nvSpPr>
        <p:spPr>
          <a:xfrm>
            <a:off x="3024554" y="1496616"/>
            <a:ext cx="3076307" cy="3167608"/>
          </a:xfrm>
        </p:spPr>
        <p:txBody>
          <a:bodyPr rtlCol="0">
            <a:normAutofit/>
          </a:bodyPr>
          <a:lstStyle/>
          <a:p>
            <a:pPr lvl="0"/>
            <a:endParaRPr lang="en-US" noProof="0" dirty="0" smtClean="0"/>
          </a:p>
        </p:txBody>
      </p:sp>
      <p:sp>
        <p:nvSpPr>
          <p:cNvPr id="8" name="Text Placeholder 7"/>
          <p:cNvSpPr>
            <a:spLocks noGrp="1"/>
          </p:cNvSpPr>
          <p:nvPr>
            <p:ph type="body" sz="quarter" idx="13"/>
          </p:nvPr>
        </p:nvSpPr>
        <p:spPr>
          <a:xfrm>
            <a:off x="140677" y="4736232"/>
            <a:ext cx="2743200" cy="762000"/>
          </a:xfrm>
        </p:spPr>
        <p:txBody>
          <a:bodyPr>
            <a:noAutofit/>
          </a:bodyPr>
          <a:lstStyle>
            <a:lvl1pPr marL="0" indent="0" algn="ctr">
              <a:buNone/>
              <a:defRPr sz="1800"/>
            </a:lvl1pPr>
            <a:lvl2pPr>
              <a:defRPr sz="1800"/>
            </a:lvl2pPr>
            <a:lvl3pPr>
              <a:defRPr sz="1800"/>
            </a:lvl3pPr>
            <a:lvl4pPr>
              <a:defRPr sz="1800"/>
            </a:lvl4pPr>
            <a:lvl5pPr>
              <a:defRPr sz="1800"/>
            </a:lvl5pPr>
          </a:lstStyle>
          <a:p>
            <a:pPr lvl="0"/>
            <a:r>
              <a:rPr lang="en-AU" dirty="0" smtClean="0"/>
              <a:t>Click to edit Master text styles</a:t>
            </a:r>
          </a:p>
        </p:txBody>
      </p:sp>
      <p:sp>
        <p:nvSpPr>
          <p:cNvPr id="9" name="Text Placeholder 7"/>
          <p:cNvSpPr>
            <a:spLocks noGrp="1"/>
          </p:cNvSpPr>
          <p:nvPr>
            <p:ph type="body" sz="quarter" idx="14"/>
          </p:nvPr>
        </p:nvSpPr>
        <p:spPr>
          <a:xfrm>
            <a:off x="3146645" y="4736232"/>
            <a:ext cx="2832124" cy="762000"/>
          </a:xfrm>
        </p:spPr>
        <p:txBody>
          <a:bodyPr>
            <a:noAutofit/>
          </a:bodyPr>
          <a:lstStyle>
            <a:lvl1pPr marL="0" indent="0" algn="ctr">
              <a:buNone/>
              <a:defRPr sz="1800"/>
            </a:lvl1pPr>
            <a:lvl2pPr>
              <a:defRPr sz="1800"/>
            </a:lvl2pPr>
            <a:lvl3pPr>
              <a:defRPr sz="1800"/>
            </a:lvl3pPr>
            <a:lvl4pPr>
              <a:defRPr sz="1800"/>
            </a:lvl4pPr>
            <a:lvl5pPr>
              <a:defRPr sz="1800"/>
            </a:lvl5pPr>
          </a:lstStyle>
          <a:p>
            <a:pPr lvl="0"/>
            <a:r>
              <a:rPr lang="en-AU" dirty="0" smtClean="0"/>
              <a:t>Click to edit Master text styles</a:t>
            </a:r>
          </a:p>
        </p:txBody>
      </p:sp>
      <p:sp>
        <p:nvSpPr>
          <p:cNvPr id="11" name="Picture Placeholder 3"/>
          <p:cNvSpPr>
            <a:spLocks noGrp="1"/>
          </p:cNvSpPr>
          <p:nvPr>
            <p:ph type="pic" sz="quarter" idx="15"/>
          </p:nvPr>
        </p:nvSpPr>
        <p:spPr>
          <a:xfrm>
            <a:off x="6100861" y="1496616"/>
            <a:ext cx="3043139" cy="3167608"/>
          </a:xfrm>
        </p:spPr>
        <p:txBody>
          <a:bodyPr rtlCol="0">
            <a:normAutofit/>
          </a:bodyPr>
          <a:lstStyle/>
          <a:p>
            <a:pPr lvl="0"/>
            <a:endParaRPr lang="en-US" noProof="0" dirty="0" smtClean="0"/>
          </a:p>
        </p:txBody>
      </p:sp>
      <p:sp>
        <p:nvSpPr>
          <p:cNvPr id="12" name="Text Placeholder 7"/>
          <p:cNvSpPr>
            <a:spLocks noGrp="1"/>
          </p:cNvSpPr>
          <p:nvPr>
            <p:ph type="body" sz="quarter" idx="16"/>
          </p:nvPr>
        </p:nvSpPr>
        <p:spPr>
          <a:xfrm>
            <a:off x="6241538" y="4736232"/>
            <a:ext cx="2761785" cy="762000"/>
          </a:xfrm>
        </p:spPr>
        <p:txBody>
          <a:bodyPr>
            <a:noAutofit/>
          </a:bodyPr>
          <a:lstStyle>
            <a:lvl1pPr marL="0" indent="0" algn="ctr">
              <a:buNone/>
              <a:defRPr sz="1800"/>
            </a:lvl1pPr>
            <a:lvl2pPr>
              <a:defRPr sz="1800"/>
            </a:lvl2pPr>
            <a:lvl3pPr>
              <a:defRPr sz="1800"/>
            </a:lvl3pPr>
            <a:lvl4pPr>
              <a:defRPr sz="1800"/>
            </a:lvl4pPr>
            <a:lvl5pPr>
              <a:defRPr sz="1800"/>
            </a:lvl5pPr>
          </a:lstStyle>
          <a:p>
            <a:pPr lvl="0"/>
            <a:r>
              <a:rPr lang="en-AU" dirty="0" smtClean="0"/>
              <a:t>Click to edit Master text styles</a:t>
            </a:r>
          </a:p>
        </p:txBody>
      </p:sp>
      <p:sp>
        <p:nvSpPr>
          <p:cNvPr id="10" name="Footer Placeholder 4"/>
          <p:cNvSpPr>
            <a:spLocks noGrp="1"/>
          </p:cNvSpPr>
          <p:nvPr>
            <p:ph type="ftr" sz="quarter" idx="17"/>
          </p:nvPr>
        </p:nvSpPr>
        <p:spPr>
          <a:xfrm>
            <a:off x="1979735" y="6356351"/>
            <a:ext cx="5250473" cy="365125"/>
          </a:xfrm>
          <a:prstGeom prst="rect">
            <a:avLst/>
          </a:prstGeom>
        </p:spPr>
        <p:txBody>
          <a:bodyPr vert="horz" lIns="91386" tIns="45692" rIns="91386" bIns="45692" rtlCol="0" anchor="ctr"/>
          <a:lstStyle>
            <a:lvl1pPr algn="ctr">
              <a:defRPr sz="1200">
                <a:solidFill>
                  <a:srgbClr val="005A9B"/>
                </a:solidFill>
                <a:latin typeface="Arial" charset="0"/>
                <a:ea typeface="ＭＳ Ｐゴシック" charset="0"/>
                <a:cs typeface="ＭＳ Ｐゴシック" charset="0"/>
              </a:defRPr>
            </a:lvl1pPr>
          </a:lstStyle>
          <a:p>
            <a:pPr>
              <a:defRPr/>
            </a:pPr>
            <a:endParaRPr lang="en-US" dirty="0"/>
          </a:p>
        </p:txBody>
      </p:sp>
      <p:sp>
        <p:nvSpPr>
          <p:cNvPr id="13" name="Slide Number Placeholder 5"/>
          <p:cNvSpPr>
            <a:spLocks noGrp="1"/>
          </p:cNvSpPr>
          <p:nvPr>
            <p:ph type="sldNum" sz="quarter" idx="18"/>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005A9B"/>
                </a:solidFill>
                <a:latin typeface="Arial" pitchFamily="34" charset="0"/>
                <a:ea typeface="ＭＳ Ｐゴシック" charset="-128"/>
              </a:defRPr>
            </a:lvl1pPr>
          </a:lstStyle>
          <a:p>
            <a:pPr>
              <a:defRPr/>
            </a:pPr>
            <a:fld id="{5A7461E8-72AD-4B25-849B-9A4A9BE739E0}" type="slidenum">
              <a:rPr lang="en-US"/>
              <a:pPr>
                <a:defRPr/>
              </a:pPr>
              <a:t>‹#›</a:t>
            </a:fld>
            <a:endParaRPr lang="en-US" dirty="0"/>
          </a:p>
        </p:txBody>
      </p:sp>
      <p:sp>
        <p:nvSpPr>
          <p:cNvPr id="14" name="Date Placeholder 3"/>
          <p:cNvSpPr>
            <a:spLocks noGrp="1"/>
          </p:cNvSpPr>
          <p:nvPr>
            <p:ph type="dt" sz="half" idx="19"/>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005A9B"/>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3831986091"/>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Pics">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1143000"/>
          </a:xfrm>
          <a:prstGeom prst="rect">
            <a:avLst/>
          </a:prstGeom>
        </p:spPr>
        <p:txBody>
          <a:bodyPr/>
          <a:lstStyle/>
          <a:p>
            <a:r>
              <a:rPr lang="en-AU" smtClean="0"/>
              <a:t>Click to edit Master title style</a:t>
            </a:r>
            <a:endParaRPr lang="en-US"/>
          </a:p>
        </p:txBody>
      </p:sp>
      <p:sp>
        <p:nvSpPr>
          <p:cNvPr id="4" name="Picture Placeholder 3"/>
          <p:cNvSpPr>
            <a:spLocks noGrp="1"/>
          </p:cNvSpPr>
          <p:nvPr>
            <p:ph type="pic" sz="quarter" idx="10"/>
          </p:nvPr>
        </p:nvSpPr>
        <p:spPr>
          <a:xfrm>
            <a:off x="0" y="1496616"/>
            <a:ext cx="4572000" cy="3311624"/>
          </a:xfrm>
        </p:spPr>
        <p:txBody>
          <a:bodyPr rtlCol="0">
            <a:normAutofit/>
          </a:bodyPr>
          <a:lstStyle/>
          <a:p>
            <a:pPr lvl="0"/>
            <a:endParaRPr lang="en-US" noProof="0" dirty="0" smtClean="0"/>
          </a:p>
        </p:txBody>
      </p:sp>
      <p:sp>
        <p:nvSpPr>
          <p:cNvPr id="8" name="Picture Placeholder 3"/>
          <p:cNvSpPr>
            <a:spLocks noGrp="1"/>
          </p:cNvSpPr>
          <p:nvPr>
            <p:ph type="pic" sz="quarter" idx="11"/>
          </p:nvPr>
        </p:nvSpPr>
        <p:spPr>
          <a:xfrm>
            <a:off x="4572000" y="1496616"/>
            <a:ext cx="4572000" cy="3311624"/>
          </a:xfrm>
        </p:spPr>
        <p:txBody>
          <a:bodyPr rtlCol="0">
            <a:normAutofit/>
          </a:bodyPr>
          <a:lstStyle/>
          <a:p>
            <a:pPr lvl="0"/>
            <a:endParaRPr lang="en-US" noProof="0" dirty="0" smtClean="0"/>
          </a:p>
        </p:txBody>
      </p:sp>
      <p:sp>
        <p:nvSpPr>
          <p:cNvPr id="10" name="Text Placeholder 9"/>
          <p:cNvSpPr>
            <a:spLocks noGrp="1"/>
          </p:cNvSpPr>
          <p:nvPr>
            <p:ph type="body" sz="quarter" idx="12"/>
          </p:nvPr>
        </p:nvSpPr>
        <p:spPr>
          <a:xfrm>
            <a:off x="140677" y="4880248"/>
            <a:ext cx="4290646" cy="762000"/>
          </a:xfrm>
        </p:spPr>
        <p:txBody>
          <a:bodyPr>
            <a:noAutofit/>
          </a:bodyPr>
          <a:lstStyle>
            <a:lvl1pPr marL="0" indent="0" algn="ctr">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AU" dirty="0" smtClean="0"/>
              <a:t>Click to edit Master text styles</a:t>
            </a:r>
          </a:p>
        </p:txBody>
      </p:sp>
      <p:sp>
        <p:nvSpPr>
          <p:cNvPr id="11" name="Text Placeholder 9"/>
          <p:cNvSpPr>
            <a:spLocks noGrp="1"/>
          </p:cNvSpPr>
          <p:nvPr>
            <p:ph type="body" sz="quarter" idx="13"/>
          </p:nvPr>
        </p:nvSpPr>
        <p:spPr>
          <a:xfrm>
            <a:off x="4642338" y="4880248"/>
            <a:ext cx="4360985" cy="762000"/>
          </a:xfrm>
        </p:spPr>
        <p:txBody>
          <a:bodyPr>
            <a:noAutofit/>
          </a:bodyPr>
          <a:lstStyle>
            <a:lvl1pPr marL="0" indent="0" algn="ctr">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AU" dirty="0" smtClean="0"/>
              <a:t>Click to edit Master text styles</a:t>
            </a:r>
          </a:p>
        </p:txBody>
      </p:sp>
      <p:sp>
        <p:nvSpPr>
          <p:cNvPr id="7" name="Footer Placeholder 4"/>
          <p:cNvSpPr>
            <a:spLocks noGrp="1"/>
          </p:cNvSpPr>
          <p:nvPr>
            <p:ph type="ftr" sz="quarter" idx="14"/>
          </p:nvPr>
        </p:nvSpPr>
        <p:spPr>
          <a:xfrm>
            <a:off x="1979735" y="6356351"/>
            <a:ext cx="5250473" cy="365125"/>
          </a:xfrm>
          <a:prstGeom prst="rect">
            <a:avLst/>
          </a:prstGeom>
        </p:spPr>
        <p:txBody>
          <a:bodyPr vert="horz" lIns="91386" tIns="45692" rIns="91386" bIns="45692" rtlCol="0" anchor="ctr"/>
          <a:lstStyle>
            <a:lvl1pPr algn="ctr">
              <a:defRPr sz="1200">
                <a:solidFill>
                  <a:srgbClr val="005A9B"/>
                </a:solidFill>
                <a:latin typeface="Arial" charset="0"/>
                <a:ea typeface="ＭＳ Ｐゴシック" charset="0"/>
                <a:cs typeface="ＭＳ Ｐゴシック" charset="0"/>
              </a:defRPr>
            </a:lvl1pPr>
          </a:lstStyle>
          <a:p>
            <a:pPr>
              <a:defRPr/>
            </a:pPr>
            <a:endParaRPr lang="en-US" dirty="0"/>
          </a:p>
        </p:txBody>
      </p:sp>
      <p:sp>
        <p:nvSpPr>
          <p:cNvPr id="9" name="Slide Number Placeholder 5"/>
          <p:cNvSpPr>
            <a:spLocks noGrp="1"/>
          </p:cNvSpPr>
          <p:nvPr>
            <p:ph type="sldNum" sz="quarter" idx="15"/>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005A9B"/>
                </a:solidFill>
                <a:latin typeface="Arial" pitchFamily="34" charset="0"/>
                <a:ea typeface="ＭＳ Ｐゴシック" charset="-128"/>
              </a:defRPr>
            </a:lvl1pPr>
          </a:lstStyle>
          <a:p>
            <a:pPr>
              <a:defRPr/>
            </a:pPr>
            <a:fld id="{415DAA04-2110-49F7-8AF5-4E722F4B582C}" type="slidenum">
              <a:rPr lang="en-US"/>
              <a:pPr>
                <a:defRPr/>
              </a:pPr>
              <a:t>‹#›</a:t>
            </a:fld>
            <a:endParaRPr lang="en-US" dirty="0"/>
          </a:p>
        </p:txBody>
      </p:sp>
      <p:sp>
        <p:nvSpPr>
          <p:cNvPr id="12" name="Date Placeholder 3"/>
          <p:cNvSpPr>
            <a:spLocks noGrp="1"/>
          </p:cNvSpPr>
          <p:nvPr>
            <p:ph type="dt" sz="half" idx="16"/>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005A9B"/>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284968262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1143000"/>
          </a:xfrm>
          <a:prstGeom prst="rect">
            <a:avLst/>
          </a:prstGeom>
        </p:spPr>
        <p:txBody>
          <a:bodyPr/>
          <a:lstStyle/>
          <a:p>
            <a:r>
              <a:rPr lang="en-AU" dirty="0" smtClean="0"/>
              <a:t>Click to edit Master title style</a:t>
            </a:r>
            <a:endParaRPr lang="en-US" dirty="0"/>
          </a:p>
        </p:txBody>
      </p:sp>
      <p:sp>
        <p:nvSpPr>
          <p:cNvPr id="3" name="Content Placeholder 2"/>
          <p:cNvSpPr>
            <a:spLocks noGrp="1"/>
          </p:cNvSpPr>
          <p:nvPr>
            <p:ph sz="half" idx="1"/>
          </p:nvPr>
        </p:nvSpPr>
        <p:spPr>
          <a:xfrm>
            <a:off x="422031" y="1268017"/>
            <a:ext cx="4038600" cy="39722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sp>
        <p:nvSpPr>
          <p:cNvPr id="4" name="Content Placeholder 3"/>
          <p:cNvSpPr>
            <a:spLocks noGrp="1"/>
          </p:cNvSpPr>
          <p:nvPr>
            <p:ph sz="half" idx="2"/>
          </p:nvPr>
        </p:nvSpPr>
        <p:spPr>
          <a:xfrm>
            <a:off x="4765431" y="1268019"/>
            <a:ext cx="4038600" cy="397227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Footer Placeholder 4"/>
          <p:cNvSpPr>
            <a:spLocks noGrp="1"/>
          </p:cNvSpPr>
          <p:nvPr>
            <p:ph type="ftr" sz="quarter" idx="10"/>
          </p:nvPr>
        </p:nvSpPr>
        <p:spPr>
          <a:xfrm>
            <a:off x="1979735" y="6356351"/>
            <a:ext cx="5250473" cy="365125"/>
          </a:xfrm>
          <a:prstGeom prst="rect">
            <a:avLst/>
          </a:prstGeom>
        </p:spPr>
        <p:txBody>
          <a:bodyPr vert="horz" lIns="91386" tIns="45692" rIns="91386" bIns="45692" rtlCol="0" anchor="ctr"/>
          <a:lstStyle>
            <a:lvl1pPr algn="ctr">
              <a:defRPr sz="1200">
                <a:solidFill>
                  <a:srgbClr val="005A9B"/>
                </a:solidFill>
                <a:latin typeface="Arial" charset="0"/>
                <a:ea typeface="ＭＳ Ｐゴシック" charset="0"/>
                <a:cs typeface="ＭＳ Ｐゴシック" charset="0"/>
              </a:defRPr>
            </a:lvl1pPr>
          </a:lstStyle>
          <a:p>
            <a:pPr>
              <a:defRPr/>
            </a:pPr>
            <a:endParaRPr lang="en-US" dirty="0"/>
          </a:p>
        </p:txBody>
      </p:sp>
      <p:sp>
        <p:nvSpPr>
          <p:cNvPr id="6" name="Slide Number Placeholder 5"/>
          <p:cNvSpPr>
            <a:spLocks noGrp="1"/>
          </p:cNvSpPr>
          <p:nvPr>
            <p:ph type="sldNum" sz="quarter" idx="11"/>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005A9B"/>
                </a:solidFill>
                <a:latin typeface="Arial" pitchFamily="34" charset="0"/>
                <a:ea typeface="ＭＳ Ｐゴシック" charset="-128"/>
              </a:defRPr>
            </a:lvl1pPr>
          </a:lstStyle>
          <a:p>
            <a:pPr>
              <a:defRPr/>
            </a:pPr>
            <a:fld id="{5959DA4F-C11B-4378-BAA8-8F8342438E9B}" type="slidenum">
              <a:rPr lang="en-US"/>
              <a:pPr>
                <a:defRPr/>
              </a:pPr>
              <a:t>‹#›</a:t>
            </a:fld>
            <a:endParaRPr lang="en-US" dirty="0"/>
          </a:p>
        </p:txBody>
      </p:sp>
      <p:sp>
        <p:nvSpPr>
          <p:cNvPr id="7" name="Date Placeholder 3"/>
          <p:cNvSpPr>
            <a:spLocks noGrp="1"/>
          </p:cNvSpPr>
          <p:nvPr>
            <p:ph type="dt" sz="half" idx="12"/>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005A9B"/>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320206000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1143000"/>
          </a:xfrm>
          <a:prstGeom prst="rect">
            <a:avLst/>
          </a:prstGeom>
        </p:spPr>
        <p:txBody>
          <a:bodyPr/>
          <a:lstStyle>
            <a:lvl1pPr>
              <a:defRPr/>
            </a:lvl1pPr>
          </a:lstStyle>
          <a:p>
            <a:r>
              <a:rPr lang="en-AU" dirty="0" smtClean="0"/>
              <a:t>Click to edit Master title style</a:t>
            </a:r>
            <a:endParaRPr lang="en-US" dirty="0"/>
          </a:p>
        </p:txBody>
      </p:sp>
      <p:sp>
        <p:nvSpPr>
          <p:cNvPr id="3" name="Text Placeholder 2"/>
          <p:cNvSpPr>
            <a:spLocks noGrp="1"/>
          </p:cNvSpPr>
          <p:nvPr>
            <p:ph type="body" idx="1"/>
          </p:nvPr>
        </p:nvSpPr>
        <p:spPr>
          <a:xfrm>
            <a:off x="422031" y="1401366"/>
            <a:ext cx="4040188" cy="639762"/>
          </a:xfrm>
        </p:spPr>
        <p:txBody>
          <a:bodyPr anchor="b"/>
          <a:lstStyle>
            <a:lvl1pPr marL="0" indent="0">
              <a:buNone/>
              <a:defRPr sz="2400" b="1">
                <a:solidFill>
                  <a:srgbClr val="005A9B"/>
                </a:solidFill>
              </a:defRPr>
            </a:lvl1pPr>
            <a:lvl2pPr marL="456928" indent="0">
              <a:buNone/>
              <a:defRPr sz="2000" b="1"/>
            </a:lvl2pPr>
            <a:lvl3pPr marL="913856" indent="0">
              <a:buNone/>
              <a:defRPr sz="1800" b="1"/>
            </a:lvl3pPr>
            <a:lvl4pPr marL="1370784" indent="0">
              <a:buNone/>
              <a:defRPr sz="1600" b="1"/>
            </a:lvl4pPr>
            <a:lvl5pPr marL="1827710" indent="0">
              <a:buNone/>
              <a:defRPr sz="1600" b="1"/>
            </a:lvl5pPr>
            <a:lvl6pPr marL="2284638" indent="0">
              <a:buNone/>
              <a:defRPr sz="1600" b="1"/>
            </a:lvl6pPr>
            <a:lvl7pPr marL="2741566" indent="0">
              <a:buNone/>
              <a:defRPr sz="1600" b="1"/>
            </a:lvl7pPr>
            <a:lvl8pPr marL="3198494" indent="0">
              <a:buNone/>
              <a:defRPr sz="1600" b="1"/>
            </a:lvl8pPr>
            <a:lvl9pPr marL="3655421" indent="0">
              <a:buNone/>
              <a:defRPr sz="1600" b="1"/>
            </a:lvl9pPr>
          </a:lstStyle>
          <a:p>
            <a:pPr lvl="0"/>
            <a:r>
              <a:rPr lang="en-AU" dirty="0" smtClean="0"/>
              <a:t>Click to edit Master text styles</a:t>
            </a:r>
          </a:p>
        </p:txBody>
      </p:sp>
      <p:sp>
        <p:nvSpPr>
          <p:cNvPr id="4" name="Content Placeholder 3"/>
          <p:cNvSpPr>
            <a:spLocks noGrp="1"/>
          </p:cNvSpPr>
          <p:nvPr>
            <p:ph sz="half" idx="2"/>
          </p:nvPr>
        </p:nvSpPr>
        <p:spPr>
          <a:xfrm>
            <a:off x="422031" y="2041128"/>
            <a:ext cx="4040188" cy="34871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763844" y="1401366"/>
            <a:ext cx="4041775" cy="639762"/>
          </a:xfrm>
        </p:spPr>
        <p:txBody>
          <a:bodyPr anchor="b"/>
          <a:lstStyle>
            <a:lvl1pPr marL="0" indent="0">
              <a:buNone/>
              <a:defRPr sz="2400" b="1">
                <a:solidFill>
                  <a:srgbClr val="005A9B"/>
                </a:solidFill>
              </a:defRPr>
            </a:lvl1pPr>
            <a:lvl2pPr marL="456928" indent="0">
              <a:buNone/>
              <a:defRPr sz="2000" b="1"/>
            </a:lvl2pPr>
            <a:lvl3pPr marL="913856" indent="0">
              <a:buNone/>
              <a:defRPr sz="1800" b="1"/>
            </a:lvl3pPr>
            <a:lvl4pPr marL="1370784" indent="0">
              <a:buNone/>
              <a:defRPr sz="1600" b="1"/>
            </a:lvl4pPr>
            <a:lvl5pPr marL="1827710" indent="0">
              <a:buNone/>
              <a:defRPr sz="1600" b="1"/>
            </a:lvl5pPr>
            <a:lvl6pPr marL="2284638" indent="0">
              <a:buNone/>
              <a:defRPr sz="1600" b="1"/>
            </a:lvl6pPr>
            <a:lvl7pPr marL="2741566" indent="0">
              <a:buNone/>
              <a:defRPr sz="1600" b="1"/>
            </a:lvl7pPr>
            <a:lvl8pPr marL="3198494" indent="0">
              <a:buNone/>
              <a:defRPr sz="1600" b="1"/>
            </a:lvl8pPr>
            <a:lvl9pPr marL="3655421" indent="0">
              <a:buNone/>
              <a:defRPr sz="1600" b="1"/>
            </a:lvl9pPr>
          </a:lstStyle>
          <a:p>
            <a:pPr lvl="0"/>
            <a:r>
              <a:rPr lang="en-AU" dirty="0" smtClean="0"/>
              <a:t>Click to edit Master text styles</a:t>
            </a:r>
          </a:p>
        </p:txBody>
      </p:sp>
      <p:sp>
        <p:nvSpPr>
          <p:cNvPr id="6" name="Content Placeholder 5"/>
          <p:cNvSpPr>
            <a:spLocks noGrp="1"/>
          </p:cNvSpPr>
          <p:nvPr>
            <p:ph sz="quarter" idx="4"/>
          </p:nvPr>
        </p:nvSpPr>
        <p:spPr>
          <a:xfrm>
            <a:off x="4763844" y="2041128"/>
            <a:ext cx="4041775" cy="34871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Footer Placeholder 4"/>
          <p:cNvSpPr>
            <a:spLocks noGrp="1"/>
          </p:cNvSpPr>
          <p:nvPr>
            <p:ph type="ftr" sz="quarter" idx="10"/>
          </p:nvPr>
        </p:nvSpPr>
        <p:spPr>
          <a:xfrm>
            <a:off x="1979735" y="6356351"/>
            <a:ext cx="5250473" cy="365125"/>
          </a:xfrm>
          <a:prstGeom prst="rect">
            <a:avLst/>
          </a:prstGeom>
        </p:spPr>
        <p:txBody>
          <a:bodyPr vert="horz" lIns="91386" tIns="45692" rIns="91386" bIns="45692" rtlCol="0" anchor="ctr"/>
          <a:lstStyle>
            <a:lvl1pPr algn="ctr">
              <a:defRPr sz="1200">
                <a:solidFill>
                  <a:srgbClr val="005A9B"/>
                </a:solidFill>
                <a:latin typeface="Arial" charset="0"/>
                <a:ea typeface="ＭＳ Ｐゴシック" charset="0"/>
                <a:cs typeface="ＭＳ Ｐゴシック" charset="0"/>
              </a:defRPr>
            </a:lvl1pPr>
          </a:lstStyle>
          <a:p>
            <a:pPr>
              <a:defRPr/>
            </a:pPr>
            <a:endParaRPr lang="en-US" dirty="0"/>
          </a:p>
        </p:txBody>
      </p:sp>
      <p:sp>
        <p:nvSpPr>
          <p:cNvPr id="8" name="Slide Number Placeholder 5"/>
          <p:cNvSpPr>
            <a:spLocks noGrp="1"/>
          </p:cNvSpPr>
          <p:nvPr>
            <p:ph type="sldNum" sz="quarter" idx="11"/>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005A9B"/>
                </a:solidFill>
                <a:latin typeface="Arial" pitchFamily="34" charset="0"/>
                <a:ea typeface="ＭＳ Ｐゴシック" charset="-128"/>
              </a:defRPr>
            </a:lvl1pPr>
          </a:lstStyle>
          <a:p>
            <a:pPr>
              <a:defRPr/>
            </a:pPr>
            <a:fld id="{CF9746BD-9082-4751-82DD-2AEEA10FAEC9}" type="slidenum">
              <a:rPr lang="en-US"/>
              <a:pPr>
                <a:defRPr/>
              </a:pPr>
              <a:t>‹#›</a:t>
            </a:fld>
            <a:endParaRPr lang="en-US" dirty="0"/>
          </a:p>
        </p:txBody>
      </p:sp>
      <p:sp>
        <p:nvSpPr>
          <p:cNvPr id="9" name="Date Placeholder 3"/>
          <p:cNvSpPr>
            <a:spLocks noGrp="1"/>
          </p:cNvSpPr>
          <p:nvPr>
            <p:ph type="dt" sz="half" idx="12"/>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005A9B"/>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1603620660"/>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1143000"/>
          </a:xfrm>
          <a:prstGeom prst="rect">
            <a:avLst/>
          </a:prstGeom>
        </p:spPr>
        <p:txBody>
          <a:bodyPr/>
          <a:lstStyle/>
          <a:p>
            <a:r>
              <a:rPr lang="en-AU" smtClean="0"/>
              <a:t>Click to edit Master title style</a:t>
            </a:r>
            <a:endParaRPr lang="en-US"/>
          </a:p>
        </p:txBody>
      </p:sp>
    </p:spTree>
    <p:extLst>
      <p:ext uri="{BB962C8B-B14F-4D97-AF65-F5344CB8AC3E}">
        <p14:creationId xmlns:p14="http://schemas.microsoft.com/office/powerpoint/2010/main" val="2579885069"/>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2"/>
      </p:bgRef>
    </p:bg>
    <p:spTree>
      <p:nvGrpSpPr>
        <p:cNvPr id="1" name=""/>
        <p:cNvGrpSpPr/>
        <p:nvPr/>
      </p:nvGrpSpPr>
      <p:grpSpPr>
        <a:xfrm>
          <a:off x="0" y="0"/>
          <a:ext cx="0" cy="0"/>
          <a:chOff x="0" y="0"/>
          <a:chExt cx="0" cy="0"/>
        </a:xfrm>
      </p:grpSpPr>
      <p:pic>
        <p:nvPicPr>
          <p:cNvPr id="2" name="Picture 1" descr="Title-Background04.jpg"/>
          <p:cNvPicPr>
            <a:picLocks noChangeAspect="1"/>
          </p:cNvPicPr>
          <p:nvPr userDrawn="1"/>
        </p:nvPicPr>
        <p:blipFill rotWithShape="1">
          <a:blip r:embed="rId2">
            <a:extLst>
              <a:ext uri="{28A0092B-C50C-407E-A947-70E740481C1C}">
                <a14:useLocalDpi xmlns:a14="http://schemas.microsoft.com/office/drawing/2010/main" val="0"/>
              </a:ext>
            </a:extLst>
          </a:blip>
          <a:srcRect b="16452"/>
          <a:stretch/>
        </p:blipFill>
        <p:spPr bwMode="auto">
          <a:xfrm>
            <a:off x="0" y="0"/>
            <a:ext cx="9144000" cy="16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Inner-Slide.jpg"/>
          <p:cNvPicPr>
            <a:picLocks noChangeAspect="1"/>
          </p:cNvPicPr>
          <p:nvPr userDrawn="1"/>
        </p:nvPicPr>
        <p:blipFill rotWithShape="1">
          <a:blip r:embed="rId3">
            <a:extLst>
              <a:ext uri="{28A0092B-C50C-407E-A947-70E740481C1C}">
                <a14:useLocalDpi xmlns:a14="http://schemas.microsoft.com/office/drawing/2010/main" val="0"/>
              </a:ext>
            </a:extLst>
          </a:blip>
          <a:srcRect l="1350" t="45498" b="21561"/>
          <a:stretch/>
        </p:blipFill>
        <p:spPr bwMode="auto">
          <a:xfrm>
            <a:off x="8870" y="1556792"/>
            <a:ext cx="9141070" cy="36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000319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4062" y="4423048"/>
            <a:ext cx="7467600" cy="566738"/>
          </a:xfrm>
          <a:prstGeom prst="rect">
            <a:avLst/>
          </a:prstGeom>
        </p:spPr>
        <p:txBody>
          <a:bodyPr anchor="b"/>
          <a:lstStyle>
            <a:lvl1pPr algn="l">
              <a:defRPr sz="2000" b="1">
                <a:solidFill>
                  <a:srgbClr val="005A9B"/>
                </a:solidFill>
              </a:defRPr>
            </a:lvl1pPr>
          </a:lstStyle>
          <a:p>
            <a:r>
              <a:rPr lang="en-AU" dirty="0" smtClean="0"/>
              <a:t>Click to edit Master title style</a:t>
            </a:r>
            <a:endParaRPr lang="en-US" dirty="0"/>
          </a:p>
        </p:txBody>
      </p:sp>
      <p:sp>
        <p:nvSpPr>
          <p:cNvPr id="3" name="Picture Placeholder 2"/>
          <p:cNvSpPr>
            <a:spLocks noGrp="1"/>
          </p:cNvSpPr>
          <p:nvPr>
            <p:ph type="pic" idx="1"/>
          </p:nvPr>
        </p:nvSpPr>
        <p:spPr>
          <a:xfrm>
            <a:off x="844062" y="476672"/>
            <a:ext cx="7467600" cy="3946376"/>
          </a:xfrm>
        </p:spPr>
        <p:txBody>
          <a:bodyPr rtlCol="0">
            <a:normAutofit/>
          </a:bodyPr>
          <a:lstStyle>
            <a:lvl1pPr marL="0" indent="0">
              <a:buNone/>
              <a:defRPr sz="3200"/>
            </a:lvl1pPr>
            <a:lvl2pPr marL="456928" indent="0">
              <a:buNone/>
              <a:defRPr sz="2800"/>
            </a:lvl2pPr>
            <a:lvl3pPr marL="913856" indent="0">
              <a:buNone/>
              <a:defRPr sz="2400"/>
            </a:lvl3pPr>
            <a:lvl4pPr marL="1370784" indent="0">
              <a:buNone/>
              <a:defRPr sz="2000"/>
            </a:lvl4pPr>
            <a:lvl5pPr marL="1827710" indent="0">
              <a:buNone/>
              <a:defRPr sz="2000"/>
            </a:lvl5pPr>
            <a:lvl6pPr marL="2284638" indent="0">
              <a:buNone/>
              <a:defRPr sz="2000"/>
            </a:lvl6pPr>
            <a:lvl7pPr marL="2741566" indent="0">
              <a:buNone/>
              <a:defRPr sz="2000"/>
            </a:lvl7pPr>
            <a:lvl8pPr marL="3198494" indent="0">
              <a:buNone/>
              <a:defRPr sz="2000"/>
            </a:lvl8pPr>
            <a:lvl9pPr marL="3655421" indent="0">
              <a:buNone/>
              <a:defRPr sz="2000"/>
            </a:lvl9pPr>
          </a:lstStyle>
          <a:p>
            <a:pPr lvl="0"/>
            <a:endParaRPr lang="en-US" noProof="0" dirty="0" smtClean="0"/>
          </a:p>
        </p:txBody>
      </p:sp>
      <p:sp>
        <p:nvSpPr>
          <p:cNvPr id="4" name="Text Placeholder 3"/>
          <p:cNvSpPr>
            <a:spLocks noGrp="1"/>
          </p:cNvSpPr>
          <p:nvPr>
            <p:ph type="body" sz="half" idx="2"/>
          </p:nvPr>
        </p:nvSpPr>
        <p:spPr>
          <a:xfrm>
            <a:off x="844062" y="4989786"/>
            <a:ext cx="7467600" cy="657398"/>
          </a:xfrm>
        </p:spPr>
        <p:txBody>
          <a:bodyPr/>
          <a:lstStyle>
            <a:lvl1pPr marL="0" indent="0">
              <a:buNone/>
              <a:defRPr sz="1400"/>
            </a:lvl1pPr>
            <a:lvl2pPr marL="456928" indent="0">
              <a:buNone/>
              <a:defRPr sz="1200"/>
            </a:lvl2pPr>
            <a:lvl3pPr marL="913856" indent="0">
              <a:buNone/>
              <a:defRPr sz="1000"/>
            </a:lvl3pPr>
            <a:lvl4pPr marL="1370784" indent="0">
              <a:buNone/>
              <a:defRPr sz="900"/>
            </a:lvl4pPr>
            <a:lvl5pPr marL="1827710" indent="0">
              <a:buNone/>
              <a:defRPr sz="900"/>
            </a:lvl5pPr>
            <a:lvl6pPr marL="2284638" indent="0">
              <a:buNone/>
              <a:defRPr sz="900"/>
            </a:lvl6pPr>
            <a:lvl7pPr marL="2741566" indent="0">
              <a:buNone/>
              <a:defRPr sz="900"/>
            </a:lvl7pPr>
            <a:lvl8pPr marL="3198494" indent="0">
              <a:buNone/>
              <a:defRPr sz="900"/>
            </a:lvl8pPr>
            <a:lvl9pPr marL="3655421" indent="0">
              <a:buNone/>
              <a:defRPr sz="900"/>
            </a:lvl9pPr>
          </a:lstStyle>
          <a:p>
            <a:pPr lvl="0"/>
            <a:r>
              <a:rPr lang="en-AU" dirty="0" smtClean="0"/>
              <a:t>Click to edit Master text styles</a:t>
            </a:r>
          </a:p>
        </p:txBody>
      </p:sp>
      <p:sp>
        <p:nvSpPr>
          <p:cNvPr id="5" name="Footer Placeholder 4"/>
          <p:cNvSpPr>
            <a:spLocks noGrp="1"/>
          </p:cNvSpPr>
          <p:nvPr>
            <p:ph type="ftr" sz="quarter" idx="10"/>
          </p:nvPr>
        </p:nvSpPr>
        <p:spPr>
          <a:xfrm>
            <a:off x="1979735" y="6356351"/>
            <a:ext cx="5250473" cy="365125"/>
          </a:xfrm>
          <a:prstGeom prst="rect">
            <a:avLst/>
          </a:prstGeom>
        </p:spPr>
        <p:txBody>
          <a:bodyPr vert="horz" lIns="91386" tIns="45692" rIns="91386" bIns="45692" rtlCol="0" anchor="ctr"/>
          <a:lstStyle>
            <a:lvl1pPr algn="ctr">
              <a:defRPr sz="1200">
                <a:solidFill>
                  <a:srgbClr val="005A9B"/>
                </a:solidFill>
                <a:latin typeface="Arial" charset="0"/>
                <a:ea typeface="ＭＳ Ｐゴシック" charset="0"/>
                <a:cs typeface="ＭＳ Ｐゴシック" charset="0"/>
              </a:defRPr>
            </a:lvl1pPr>
          </a:lstStyle>
          <a:p>
            <a:pPr>
              <a:defRPr/>
            </a:pPr>
            <a:endParaRPr lang="en-US" dirty="0"/>
          </a:p>
        </p:txBody>
      </p:sp>
      <p:sp>
        <p:nvSpPr>
          <p:cNvPr id="6" name="Slide Number Placeholder 5"/>
          <p:cNvSpPr>
            <a:spLocks noGrp="1"/>
          </p:cNvSpPr>
          <p:nvPr>
            <p:ph type="sldNum" sz="quarter" idx="11"/>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005A9B"/>
                </a:solidFill>
                <a:latin typeface="Arial" pitchFamily="34" charset="0"/>
                <a:ea typeface="ＭＳ Ｐゴシック" charset="-128"/>
              </a:defRPr>
            </a:lvl1pPr>
          </a:lstStyle>
          <a:p>
            <a:pPr>
              <a:defRPr/>
            </a:pPr>
            <a:fld id="{634ED709-8019-4A5D-920A-CA5520746D85}" type="slidenum">
              <a:rPr lang="en-US"/>
              <a:pPr>
                <a:defRPr/>
              </a:pPr>
              <a:t>‹#›</a:t>
            </a:fld>
            <a:endParaRPr lang="en-US" dirty="0"/>
          </a:p>
        </p:txBody>
      </p:sp>
      <p:sp>
        <p:nvSpPr>
          <p:cNvPr id="7" name="Date Placeholder 3"/>
          <p:cNvSpPr>
            <a:spLocks noGrp="1"/>
          </p:cNvSpPr>
          <p:nvPr>
            <p:ph type="dt" sz="half" idx="12"/>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005A9B"/>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517438456"/>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535042"/>
            <a:ext cx="7772400" cy="1470025"/>
          </a:xfrm>
        </p:spPr>
        <p:txBody>
          <a:bodyPr/>
          <a:lstStyle/>
          <a:p>
            <a:r>
              <a:rPr lang="en-AU" smtClean="0"/>
              <a:t>Click to edit Master title style</a:t>
            </a:r>
            <a:endParaRPr lang="en-US"/>
          </a:p>
        </p:txBody>
      </p:sp>
    </p:spTree>
    <p:extLst>
      <p:ext uri="{BB962C8B-B14F-4D97-AF65-F5344CB8AC3E}">
        <p14:creationId xmlns:p14="http://schemas.microsoft.com/office/powerpoint/2010/main" val="42580910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hank You">
    <p:bg>
      <p:bgPr>
        <a:solidFill>
          <a:srgbClr val="00B0F0"/>
        </a:solidFill>
        <a:effectLst/>
      </p:bgPr>
    </p:bg>
    <p:spTree>
      <p:nvGrpSpPr>
        <p:cNvPr id="1" name=""/>
        <p:cNvGrpSpPr/>
        <p:nvPr/>
      </p:nvGrpSpPr>
      <p:grpSpPr>
        <a:xfrm>
          <a:off x="0" y="0"/>
          <a:ext cx="0" cy="0"/>
          <a:chOff x="0" y="0"/>
          <a:chExt cx="0" cy="0"/>
        </a:xfrm>
      </p:grpSpPr>
      <p:pic>
        <p:nvPicPr>
          <p:cNvPr id="10" name="Picture 7" descr="Inner-Slide.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31" y="0"/>
            <a:ext cx="9138138" cy="5879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Placeholder 1"/>
          <p:cNvSpPr>
            <a:spLocks noGrp="1"/>
          </p:cNvSpPr>
          <p:nvPr>
            <p:ph type="title"/>
          </p:nvPr>
        </p:nvSpPr>
        <p:spPr bwMode="auto">
          <a:xfrm>
            <a:off x="-7126" y="-13209"/>
            <a:ext cx="9144000" cy="2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0"/>
            <a:r>
              <a:rPr lang="en-AU" dirty="0" smtClean="0"/>
              <a:t>Click to edit Master title style</a:t>
            </a:r>
            <a:endParaRPr lang="en-US" dirty="0"/>
          </a:p>
        </p:txBody>
      </p:sp>
      <p:sp>
        <p:nvSpPr>
          <p:cNvPr id="5" name="Text Placeholder 4"/>
          <p:cNvSpPr>
            <a:spLocks noGrp="1"/>
          </p:cNvSpPr>
          <p:nvPr>
            <p:ph type="body" sz="quarter" idx="10"/>
          </p:nvPr>
        </p:nvSpPr>
        <p:spPr>
          <a:xfrm>
            <a:off x="864975" y="803280"/>
            <a:ext cx="7398297" cy="603427"/>
          </a:xfrm>
          <a:prstGeom prst="rect">
            <a:avLst/>
          </a:prstGeom>
        </p:spPr>
        <p:txBody>
          <a:bodyPr lIns="20961" tIns="10481" rIns="20961" bIns="10481"/>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pic>
        <p:nvPicPr>
          <p:cNvPr id="8" name="Picture 7" descr="Inner-Slide.jpg"/>
          <p:cNvPicPr>
            <a:picLocks noChangeAspect="1"/>
          </p:cNvPicPr>
          <p:nvPr userDrawn="1"/>
        </p:nvPicPr>
        <p:blipFill rotWithShape="1">
          <a:blip r:embed="rId3">
            <a:extLst>
              <a:ext uri="{28A0092B-C50C-407E-A947-70E740481C1C}">
                <a14:useLocalDpi xmlns:a14="http://schemas.microsoft.com/office/drawing/2010/main" val="0"/>
              </a:ext>
            </a:extLst>
          </a:blip>
          <a:srcRect t="71469"/>
          <a:stretch/>
        </p:blipFill>
        <p:spPr bwMode="auto">
          <a:xfrm>
            <a:off x="2931" y="4901347"/>
            <a:ext cx="9138138" cy="1956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Content Placeholder 11"/>
          <p:cNvSpPr>
            <a:spLocks noGrp="1"/>
          </p:cNvSpPr>
          <p:nvPr>
            <p:ph sz="quarter" idx="11"/>
          </p:nvPr>
        </p:nvSpPr>
        <p:spPr>
          <a:xfrm>
            <a:off x="251239" y="1594355"/>
            <a:ext cx="2245722" cy="2071373"/>
          </a:xfrm>
          <a:prstGeom prst="rect">
            <a:avLst/>
          </a:prstGeom>
        </p:spPr>
        <p:txBody>
          <a:bodyPr lIns="20961" tIns="10481" rIns="20961" bIns="10481"/>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14" name="Content Placeholder 13"/>
          <p:cNvSpPr>
            <a:spLocks noGrp="1"/>
          </p:cNvSpPr>
          <p:nvPr>
            <p:ph sz="quarter" idx="12"/>
          </p:nvPr>
        </p:nvSpPr>
        <p:spPr>
          <a:xfrm>
            <a:off x="249166" y="3918267"/>
            <a:ext cx="2247794" cy="2185383"/>
          </a:xfrm>
          <a:prstGeom prst="rect">
            <a:avLst/>
          </a:prstGeom>
        </p:spPr>
        <p:txBody>
          <a:bodyPr lIns="20961" tIns="10481" rIns="20961" bIns="10481"/>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15" name="Text Placeholder 4"/>
          <p:cNvSpPr>
            <a:spLocks noGrp="1"/>
          </p:cNvSpPr>
          <p:nvPr>
            <p:ph type="body" sz="quarter" idx="13"/>
          </p:nvPr>
        </p:nvSpPr>
        <p:spPr>
          <a:xfrm>
            <a:off x="649705" y="346634"/>
            <a:ext cx="7921376" cy="456647"/>
          </a:xfrm>
          <a:prstGeom prst="rect">
            <a:avLst/>
          </a:prstGeom>
        </p:spPr>
        <p:txBody>
          <a:bodyPr lIns="20961" tIns="10481" rIns="20961" bIns="10481"/>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16" name="Text Placeholder 4"/>
          <p:cNvSpPr>
            <a:spLocks noGrp="1"/>
          </p:cNvSpPr>
          <p:nvPr>
            <p:ph type="body" sz="quarter" idx="14"/>
          </p:nvPr>
        </p:nvSpPr>
        <p:spPr>
          <a:xfrm>
            <a:off x="2680128" y="1529270"/>
            <a:ext cx="2430210" cy="4574378"/>
          </a:xfrm>
          <a:prstGeom prst="rect">
            <a:avLst/>
          </a:prstGeom>
        </p:spPr>
        <p:txBody>
          <a:bodyPr lIns="20961" tIns="10481" rIns="20961" bIns="10481"/>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17" name="Text Placeholder 4"/>
          <p:cNvSpPr>
            <a:spLocks noGrp="1"/>
          </p:cNvSpPr>
          <p:nvPr>
            <p:ph type="body" sz="quarter" idx="15"/>
          </p:nvPr>
        </p:nvSpPr>
        <p:spPr>
          <a:xfrm>
            <a:off x="5448721" y="1529272"/>
            <a:ext cx="3476123" cy="3372075"/>
          </a:xfrm>
          <a:prstGeom prst="rect">
            <a:avLst/>
          </a:prstGeom>
        </p:spPr>
        <p:txBody>
          <a:bodyPr lIns="20961" tIns="10481" rIns="20961" bIns="10481"/>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Tree>
    <p:extLst>
      <p:ext uri="{BB962C8B-B14F-4D97-AF65-F5344CB8AC3E}">
        <p14:creationId xmlns:p14="http://schemas.microsoft.com/office/powerpoint/2010/main" val="3482426852"/>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685800" y="2535042"/>
            <a:ext cx="7772400" cy="1470025"/>
          </a:xfrm>
        </p:spPr>
        <p:txBody>
          <a:bodyPr/>
          <a:lstStyle/>
          <a:p>
            <a:r>
              <a:rPr lang="en-AU" smtClean="0"/>
              <a:t>Click to edit Master title style</a:t>
            </a:r>
            <a:endParaRPr lang="en-US"/>
          </a:p>
        </p:txBody>
      </p:sp>
    </p:spTree>
    <p:extLst>
      <p:ext uri="{BB962C8B-B14F-4D97-AF65-F5344CB8AC3E}">
        <p14:creationId xmlns:p14="http://schemas.microsoft.com/office/powerpoint/2010/main" val="13441580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685800" y="2535042"/>
            <a:ext cx="7772400" cy="1470025"/>
          </a:xfrm>
        </p:spPr>
        <p:txBody>
          <a:bodyPr/>
          <a:lstStyle/>
          <a:p>
            <a:r>
              <a:rPr lang="en-AU" smtClean="0"/>
              <a:t>Click to edit Master title style</a:t>
            </a:r>
            <a:endParaRPr lang="en-US"/>
          </a:p>
        </p:txBody>
      </p:sp>
    </p:spTree>
    <p:extLst>
      <p:ext uri="{BB962C8B-B14F-4D97-AF65-F5344CB8AC3E}">
        <p14:creationId xmlns:p14="http://schemas.microsoft.com/office/powerpoint/2010/main" val="117102776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685800" y="2535042"/>
            <a:ext cx="7772400" cy="1470025"/>
          </a:xfrm>
        </p:spPr>
        <p:txBody>
          <a:bodyPr/>
          <a:lstStyle/>
          <a:p>
            <a:r>
              <a:rPr lang="en-AU" smtClean="0"/>
              <a:t>Click to edit Master title style</a:t>
            </a:r>
            <a:endParaRPr lang="en-US"/>
          </a:p>
        </p:txBody>
      </p:sp>
    </p:spTree>
    <p:extLst>
      <p:ext uri="{BB962C8B-B14F-4D97-AF65-F5344CB8AC3E}">
        <p14:creationId xmlns:p14="http://schemas.microsoft.com/office/powerpoint/2010/main" val="26550108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54260"/>
            <a:ext cx="9144000" cy="1143000"/>
          </a:xfrm>
        </p:spPr>
        <p:txBody>
          <a:bodyPr/>
          <a:lstStyle/>
          <a:p>
            <a:r>
              <a:rPr lang="en-AU" smtClean="0"/>
              <a:t>Click to edit Master title style</a:t>
            </a:r>
            <a:endParaRPr lang="en-US"/>
          </a:p>
        </p:txBody>
      </p:sp>
      <p:sp>
        <p:nvSpPr>
          <p:cNvPr id="3" name="Content Placeholder 2"/>
          <p:cNvSpPr>
            <a:spLocks noGrp="1"/>
          </p:cNvSpPr>
          <p:nvPr>
            <p:ph idx="1"/>
          </p:nvPr>
        </p:nvSpPr>
        <p:spPr>
          <a:xfrm>
            <a:off x="838200" y="2103438"/>
            <a:ext cx="7391400" cy="3845842"/>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Footer Placeholder 4"/>
          <p:cNvSpPr>
            <a:spLocks noGrp="1"/>
          </p:cNvSpPr>
          <p:nvPr>
            <p:ph type="ftr" sz="quarter" idx="10"/>
          </p:nvPr>
        </p:nvSpPr>
        <p:spPr>
          <a:xfrm>
            <a:off x="1979735" y="6356351"/>
            <a:ext cx="5250473" cy="365125"/>
          </a:xfrm>
          <a:prstGeom prst="rect">
            <a:avLst/>
          </a:prstGeom>
        </p:spPr>
        <p:txBody>
          <a:bodyPr vert="horz" lIns="91386" tIns="45692" rIns="91386" bIns="45692" rtlCol="0" anchor="ctr"/>
          <a:lstStyle>
            <a:lvl1pPr algn="ctr">
              <a:defRPr sz="1200">
                <a:solidFill>
                  <a:schemeClr val="tx1">
                    <a:lumMod val="50000"/>
                    <a:lumOff val="50000"/>
                  </a:schemeClr>
                </a:solidFill>
                <a:latin typeface="Arial" charset="0"/>
                <a:ea typeface="ＭＳ Ｐゴシック" charset="0"/>
                <a:cs typeface="ＭＳ Ｐゴシック" charset="0"/>
              </a:defRPr>
            </a:lvl1pPr>
          </a:lstStyle>
          <a:p>
            <a:pPr>
              <a:defRPr/>
            </a:pPr>
            <a:endParaRPr lang="en-US" dirty="0"/>
          </a:p>
        </p:txBody>
      </p:sp>
      <p:sp>
        <p:nvSpPr>
          <p:cNvPr id="5" name="Slide Number Placeholder 5"/>
          <p:cNvSpPr>
            <a:spLocks noGrp="1"/>
          </p:cNvSpPr>
          <p:nvPr>
            <p:ph type="sldNum" sz="quarter" idx="11"/>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7F7F7F"/>
                </a:solidFill>
                <a:latin typeface="Arial" pitchFamily="34" charset="0"/>
                <a:ea typeface="ＭＳ Ｐゴシック" charset="-128"/>
              </a:defRPr>
            </a:lvl1pPr>
          </a:lstStyle>
          <a:p>
            <a:pPr>
              <a:defRPr/>
            </a:pPr>
            <a:fld id="{DF304F69-CF9F-4834-B5A3-02950604C278}" type="slidenum">
              <a:rPr lang="en-US"/>
              <a:pPr>
                <a:defRPr/>
              </a:pPr>
              <a:t>‹#›</a:t>
            </a:fld>
            <a:endParaRPr lang="en-US" dirty="0"/>
          </a:p>
        </p:txBody>
      </p:sp>
      <p:sp>
        <p:nvSpPr>
          <p:cNvPr id="6" name="Date Placeholder 3"/>
          <p:cNvSpPr>
            <a:spLocks noGrp="1"/>
          </p:cNvSpPr>
          <p:nvPr>
            <p:ph type="dt" sz="half" idx="12"/>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7F7F7F"/>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230932358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Left Pic-Righ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5662246" y="2103439"/>
            <a:ext cx="3059723" cy="3989859"/>
          </a:xfrm>
        </p:spPr>
        <p:txBody>
          <a:bodyPr rtlCol="0">
            <a:normAutofit/>
          </a:bodyPr>
          <a:lstStyle/>
          <a:p>
            <a:pPr lvl="0"/>
            <a:endParaRPr lang="en-US" noProof="0" dirty="0" smtClean="0"/>
          </a:p>
        </p:txBody>
      </p:sp>
      <p:sp>
        <p:nvSpPr>
          <p:cNvPr id="6" name="Text Placeholder 5"/>
          <p:cNvSpPr>
            <a:spLocks noGrp="1"/>
          </p:cNvSpPr>
          <p:nvPr>
            <p:ph type="body" sz="quarter" idx="11"/>
          </p:nvPr>
        </p:nvSpPr>
        <p:spPr>
          <a:xfrm>
            <a:off x="633046" y="2103439"/>
            <a:ext cx="4572000" cy="3989859"/>
          </a:xfrm>
        </p:spPr>
        <p:txBody>
          <a:body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sp>
        <p:nvSpPr>
          <p:cNvPr id="9" name="Title 1"/>
          <p:cNvSpPr>
            <a:spLocks noGrp="1"/>
          </p:cNvSpPr>
          <p:nvPr>
            <p:ph type="title"/>
          </p:nvPr>
        </p:nvSpPr>
        <p:spPr>
          <a:xfrm>
            <a:off x="0" y="154260"/>
            <a:ext cx="9144000" cy="1143000"/>
          </a:xfrm>
        </p:spPr>
        <p:txBody>
          <a:bodyPr/>
          <a:lstStyle/>
          <a:p>
            <a:r>
              <a:rPr lang="en-AU" smtClean="0"/>
              <a:t>Click to edit Master title style</a:t>
            </a:r>
            <a:endParaRPr lang="en-US"/>
          </a:p>
        </p:txBody>
      </p:sp>
      <p:sp>
        <p:nvSpPr>
          <p:cNvPr id="5" name="Footer Placeholder 4"/>
          <p:cNvSpPr>
            <a:spLocks noGrp="1"/>
          </p:cNvSpPr>
          <p:nvPr>
            <p:ph type="ftr" sz="quarter" idx="12"/>
          </p:nvPr>
        </p:nvSpPr>
        <p:spPr>
          <a:xfrm>
            <a:off x="1979735" y="6356351"/>
            <a:ext cx="5250473" cy="365125"/>
          </a:xfrm>
          <a:prstGeom prst="rect">
            <a:avLst/>
          </a:prstGeom>
        </p:spPr>
        <p:txBody>
          <a:bodyPr vert="horz" lIns="91386" tIns="45692" rIns="91386" bIns="45692" rtlCol="0" anchor="ctr"/>
          <a:lstStyle>
            <a:lvl1pPr algn="ctr">
              <a:defRPr sz="1200">
                <a:solidFill>
                  <a:schemeClr val="tx1">
                    <a:lumMod val="50000"/>
                    <a:lumOff val="50000"/>
                  </a:schemeClr>
                </a:solidFill>
                <a:latin typeface="Arial" charset="0"/>
                <a:ea typeface="ＭＳ Ｐゴシック" charset="0"/>
                <a:cs typeface="ＭＳ Ｐゴシック" charset="0"/>
              </a:defRPr>
            </a:lvl1pPr>
          </a:lstStyle>
          <a:p>
            <a:pPr>
              <a:defRPr/>
            </a:pPr>
            <a:endParaRPr lang="en-US" dirty="0"/>
          </a:p>
        </p:txBody>
      </p:sp>
      <p:sp>
        <p:nvSpPr>
          <p:cNvPr id="7" name="Slide Number Placeholder 5"/>
          <p:cNvSpPr>
            <a:spLocks noGrp="1"/>
          </p:cNvSpPr>
          <p:nvPr>
            <p:ph type="sldNum" sz="quarter" idx="13"/>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7F7F7F"/>
                </a:solidFill>
                <a:latin typeface="Arial" pitchFamily="34" charset="0"/>
                <a:ea typeface="ＭＳ Ｐゴシック" charset="-128"/>
              </a:defRPr>
            </a:lvl1pPr>
          </a:lstStyle>
          <a:p>
            <a:pPr>
              <a:defRPr/>
            </a:pPr>
            <a:fld id="{A6CFBAAA-F5A7-4BB2-8739-6AA761246C16}" type="slidenum">
              <a:rPr lang="en-US"/>
              <a:pPr>
                <a:defRPr/>
              </a:pPr>
              <a:t>‹#›</a:t>
            </a:fld>
            <a:endParaRPr lang="en-US" dirty="0"/>
          </a:p>
        </p:txBody>
      </p:sp>
      <p:sp>
        <p:nvSpPr>
          <p:cNvPr id="8" name="Date Placeholder 3"/>
          <p:cNvSpPr>
            <a:spLocks noGrp="1"/>
          </p:cNvSpPr>
          <p:nvPr>
            <p:ph type="dt" sz="half" idx="14"/>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7F7F7F"/>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255433301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ic-Left Text-Righ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149969" y="2103438"/>
            <a:ext cx="4572000" cy="3917851"/>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Picture Placeholder 6"/>
          <p:cNvSpPr>
            <a:spLocks noGrp="1"/>
          </p:cNvSpPr>
          <p:nvPr>
            <p:ph type="pic" sz="quarter" idx="12"/>
          </p:nvPr>
        </p:nvSpPr>
        <p:spPr>
          <a:xfrm>
            <a:off x="633046" y="2103438"/>
            <a:ext cx="3059723" cy="3917850"/>
          </a:xfrm>
        </p:spPr>
        <p:txBody>
          <a:bodyPr rtlCol="0">
            <a:normAutofit/>
          </a:bodyPr>
          <a:lstStyle/>
          <a:p>
            <a:pPr lvl="0"/>
            <a:endParaRPr lang="en-US" noProof="0" dirty="0" smtClean="0"/>
          </a:p>
        </p:txBody>
      </p:sp>
      <p:sp>
        <p:nvSpPr>
          <p:cNvPr id="9" name="Title 1"/>
          <p:cNvSpPr>
            <a:spLocks noGrp="1"/>
          </p:cNvSpPr>
          <p:nvPr>
            <p:ph type="title"/>
          </p:nvPr>
        </p:nvSpPr>
        <p:spPr>
          <a:xfrm>
            <a:off x="0" y="154260"/>
            <a:ext cx="9144000" cy="1143000"/>
          </a:xfrm>
        </p:spPr>
        <p:txBody>
          <a:bodyPr/>
          <a:lstStyle/>
          <a:p>
            <a:r>
              <a:rPr lang="en-AU" smtClean="0"/>
              <a:t>Click to edit Master title style</a:t>
            </a:r>
            <a:endParaRPr lang="en-US"/>
          </a:p>
        </p:txBody>
      </p:sp>
      <p:sp>
        <p:nvSpPr>
          <p:cNvPr id="5" name="Footer Placeholder 4"/>
          <p:cNvSpPr>
            <a:spLocks noGrp="1"/>
          </p:cNvSpPr>
          <p:nvPr>
            <p:ph type="ftr" sz="quarter" idx="13"/>
          </p:nvPr>
        </p:nvSpPr>
        <p:spPr>
          <a:xfrm>
            <a:off x="1979735" y="6356351"/>
            <a:ext cx="5250473" cy="365125"/>
          </a:xfrm>
          <a:prstGeom prst="rect">
            <a:avLst/>
          </a:prstGeom>
        </p:spPr>
        <p:txBody>
          <a:bodyPr vert="horz" lIns="91386" tIns="45692" rIns="91386" bIns="45692" rtlCol="0" anchor="ctr"/>
          <a:lstStyle>
            <a:lvl1pPr algn="ctr">
              <a:defRPr sz="1200">
                <a:solidFill>
                  <a:schemeClr val="tx1">
                    <a:lumMod val="50000"/>
                    <a:lumOff val="50000"/>
                  </a:schemeClr>
                </a:solidFill>
                <a:latin typeface="Arial" charset="0"/>
                <a:ea typeface="ＭＳ Ｐゴシック" charset="0"/>
                <a:cs typeface="ＭＳ Ｐゴシック" charset="0"/>
              </a:defRPr>
            </a:lvl1pPr>
          </a:lstStyle>
          <a:p>
            <a:pPr>
              <a:defRPr/>
            </a:pPr>
            <a:endParaRPr lang="en-US" dirty="0"/>
          </a:p>
        </p:txBody>
      </p:sp>
      <p:sp>
        <p:nvSpPr>
          <p:cNvPr id="6" name="Slide Number Placeholder 5"/>
          <p:cNvSpPr>
            <a:spLocks noGrp="1"/>
          </p:cNvSpPr>
          <p:nvPr>
            <p:ph type="sldNum" sz="quarter" idx="14"/>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7F7F7F"/>
                </a:solidFill>
                <a:latin typeface="Arial" pitchFamily="34" charset="0"/>
                <a:ea typeface="ＭＳ Ｐゴシック" charset="-128"/>
              </a:defRPr>
            </a:lvl1pPr>
          </a:lstStyle>
          <a:p>
            <a:pPr>
              <a:defRPr/>
            </a:pPr>
            <a:fld id="{6ECC38A5-1493-4CD9-897F-EB7EB1777B31}" type="slidenum">
              <a:rPr lang="en-US"/>
              <a:pPr>
                <a:defRPr/>
              </a:pPr>
              <a:t>‹#›</a:t>
            </a:fld>
            <a:endParaRPr lang="en-US" dirty="0"/>
          </a:p>
        </p:txBody>
      </p:sp>
      <p:sp>
        <p:nvSpPr>
          <p:cNvPr id="8" name="Date Placeholder 3"/>
          <p:cNvSpPr>
            <a:spLocks noGrp="1"/>
          </p:cNvSpPr>
          <p:nvPr>
            <p:ph type="dt" sz="half" idx="15"/>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7F7F7F"/>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23514438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Pics">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2133600"/>
            <a:ext cx="3024554" cy="3167608"/>
          </a:xfrm>
        </p:spPr>
        <p:txBody>
          <a:bodyPr rtlCol="0">
            <a:normAutofit/>
          </a:bodyPr>
          <a:lstStyle/>
          <a:p>
            <a:pPr lvl="0"/>
            <a:endParaRPr lang="en-US" noProof="0" dirty="0" smtClean="0"/>
          </a:p>
        </p:txBody>
      </p:sp>
      <p:sp>
        <p:nvSpPr>
          <p:cNvPr id="5" name="Picture Placeholder 3"/>
          <p:cNvSpPr>
            <a:spLocks noGrp="1"/>
          </p:cNvSpPr>
          <p:nvPr>
            <p:ph type="pic" sz="quarter" idx="11"/>
          </p:nvPr>
        </p:nvSpPr>
        <p:spPr>
          <a:xfrm>
            <a:off x="3024554" y="2133600"/>
            <a:ext cx="3076307" cy="3167608"/>
          </a:xfrm>
        </p:spPr>
        <p:txBody>
          <a:bodyPr rtlCol="0">
            <a:normAutofit/>
          </a:bodyPr>
          <a:lstStyle/>
          <a:p>
            <a:pPr lvl="0"/>
            <a:endParaRPr lang="en-US" noProof="0" dirty="0" smtClean="0"/>
          </a:p>
        </p:txBody>
      </p:sp>
      <p:sp>
        <p:nvSpPr>
          <p:cNvPr id="8" name="Text Placeholder 7"/>
          <p:cNvSpPr>
            <a:spLocks noGrp="1"/>
          </p:cNvSpPr>
          <p:nvPr>
            <p:ph type="body" sz="quarter" idx="13"/>
          </p:nvPr>
        </p:nvSpPr>
        <p:spPr>
          <a:xfrm>
            <a:off x="140677" y="5373216"/>
            <a:ext cx="2743200" cy="762000"/>
          </a:xfrm>
        </p:spPr>
        <p:txBody>
          <a:bodyPr>
            <a:noAutofit/>
          </a:bodyPr>
          <a:lstStyle>
            <a:lvl1pPr marL="0" indent="0" algn="ctr">
              <a:buNone/>
              <a:defRPr sz="1800"/>
            </a:lvl1pPr>
            <a:lvl2pPr>
              <a:defRPr sz="1800"/>
            </a:lvl2pPr>
            <a:lvl3pPr>
              <a:defRPr sz="1800"/>
            </a:lvl3pPr>
            <a:lvl4pPr>
              <a:defRPr sz="1800"/>
            </a:lvl4pPr>
            <a:lvl5pPr>
              <a:defRPr sz="1800"/>
            </a:lvl5pPr>
          </a:lstStyle>
          <a:p>
            <a:pPr lvl="0"/>
            <a:r>
              <a:rPr lang="en-AU" dirty="0" smtClean="0"/>
              <a:t>Click to edit Master text styles</a:t>
            </a:r>
          </a:p>
        </p:txBody>
      </p:sp>
      <p:sp>
        <p:nvSpPr>
          <p:cNvPr id="9" name="Text Placeholder 7"/>
          <p:cNvSpPr>
            <a:spLocks noGrp="1"/>
          </p:cNvSpPr>
          <p:nvPr>
            <p:ph type="body" sz="quarter" idx="14"/>
          </p:nvPr>
        </p:nvSpPr>
        <p:spPr>
          <a:xfrm>
            <a:off x="3146645" y="5373216"/>
            <a:ext cx="2832124" cy="762000"/>
          </a:xfrm>
        </p:spPr>
        <p:txBody>
          <a:bodyPr>
            <a:noAutofit/>
          </a:bodyPr>
          <a:lstStyle>
            <a:lvl1pPr marL="0" indent="0" algn="ctr">
              <a:buNone/>
              <a:defRPr sz="1800"/>
            </a:lvl1pPr>
            <a:lvl2pPr>
              <a:defRPr sz="1800"/>
            </a:lvl2pPr>
            <a:lvl3pPr>
              <a:defRPr sz="1800"/>
            </a:lvl3pPr>
            <a:lvl4pPr>
              <a:defRPr sz="1800"/>
            </a:lvl4pPr>
            <a:lvl5pPr>
              <a:defRPr sz="1800"/>
            </a:lvl5pPr>
          </a:lstStyle>
          <a:p>
            <a:pPr lvl="0"/>
            <a:r>
              <a:rPr lang="en-AU" dirty="0" smtClean="0"/>
              <a:t>Click to edit Master text styles</a:t>
            </a:r>
          </a:p>
        </p:txBody>
      </p:sp>
      <p:sp>
        <p:nvSpPr>
          <p:cNvPr id="11" name="Picture Placeholder 3"/>
          <p:cNvSpPr>
            <a:spLocks noGrp="1"/>
          </p:cNvSpPr>
          <p:nvPr>
            <p:ph type="pic" sz="quarter" idx="15"/>
          </p:nvPr>
        </p:nvSpPr>
        <p:spPr>
          <a:xfrm>
            <a:off x="6100861" y="2133600"/>
            <a:ext cx="3043139" cy="3167608"/>
          </a:xfrm>
        </p:spPr>
        <p:txBody>
          <a:bodyPr rtlCol="0">
            <a:normAutofit/>
          </a:bodyPr>
          <a:lstStyle/>
          <a:p>
            <a:pPr lvl="0"/>
            <a:endParaRPr lang="en-US" noProof="0" dirty="0" smtClean="0"/>
          </a:p>
        </p:txBody>
      </p:sp>
      <p:sp>
        <p:nvSpPr>
          <p:cNvPr id="12" name="Text Placeholder 7"/>
          <p:cNvSpPr>
            <a:spLocks noGrp="1"/>
          </p:cNvSpPr>
          <p:nvPr>
            <p:ph type="body" sz="quarter" idx="16"/>
          </p:nvPr>
        </p:nvSpPr>
        <p:spPr>
          <a:xfrm>
            <a:off x="6241538" y="5373216"/>
            <a:ext cx="2761785" cy="762000"/>
          </a:xfrm>
        </p:spPr>
        <p:txBody>
          <a:bodyPr>
            <a:noAutofit/>
          </a:bodyPr>
          <a:lstStyle>
            <a:lvl1pPr marL="0" indent="0" algn="ctr">
              <a:buNone/>
              <a:defRPr sz="1800"/>
            </a:lvl1pPr>
            <a:lvl2pPr>
              <a:defRPr sz="1800"/>
            </a:lvl2pPr>
            <a:lvl3pPr>
              <a:defRPr sz="1800"/>
            </a:lvl3pPr>
            <a:lvl4pPr>
              <a:defRPr sz="1800"/>
            </a:lvl4pPr>
            <a:lvl5pPr>
              <a:defRPr sz="1800"/>
            </a:lvl5pPr>
          </a:lstStyle>
          <a:p>
            <a:pPr lvl="0"/>
            <a:r>
              <a:rPr lang="en-AU" dirty="0" smtClean="0"/>
              <a:t>Click to edit Master text styles</a:t>
            </a:r>
          </a:p>
        </p:txBody>
      </p:sp>
      <p:sp>
        <p:nvSpPr>
          <p:cNvPr id="15" name="Title 1"/>
          <p:cNvSpPr>
            <a:spLocks noGrp="1"/>
          </p:cNvSpPr>
          <p:nvPr>
            <p:ph type="title"/>
          </p:nvPr>
        </p:nvSpPr>
        <p:spPr>
          <a:xfrm>
            <a:off x="0" y="154260"/>
            <a:ext cx="9144000" cy="1143000"/>
          </a:xfrm>
        </p:spPr>
        <p:txBody>
          <a:bodyPr/>
          <a:lstStyle/>
          <a:p>
            <a:r>
              <a:rPr lang="en-AU" smtClean="0"/>
              <a:t>Click to edit Master title style</a:t>
            </a:r>
            <a:endParaRPr lang="en-US"/>
          </a:p>
        </p:txBody>
      </p:sp>
      <p:sp>
        <p:nvSpPr>
          <p:cNvPr id="10" name="Footer Placeholder 4"/>
          <p:cNvSpPr>
            <a:spLocks noGrp="1"/>
          </p:cNvSpPr>
          <p:nvPr>
            <p:ph type="ftr" sz="quarter" idx="17"/>
          </p:nvPr>
        </p:nvSpPr>
        <p:spPr>
          <a:xfrm>
            <a:off x="1979735" y="6356351"/>
            <a:ext cx="5250473" cy="365125"/>
          </a:xfrm>
          <a:prstGeom prst="rect">
            <a:avLst/>
          </a:prstGeom>
        </p:spPr>
        <p:txBody>
          <a:bodyPr vert="horz" lIns="91386" tIns="45692" rIns="91386" bIns="45692" rtlCol="0" anchor="ctr"/>
          <a:lstStyle>
            <a:lvl1pPr algn="ctr">
              <a:defRPr sz="1200">
                <a:solidFill>
                  <a:schemeClr val="tx1">
                    <a:lumMod val="50000"/>
                    <a:lumOff val="50000"/>
                  </a:schemeClr>
                </a:solidFill>
                <a:latin typeface="Arial" charset="0"/>
                <a:ea typeface="ＭＳ Ｐゴシック" charset="0"/>
                <a:cs typeface="ＭＳ Ｐゴシック" charset="0"/>
              </a:defRPr>
            </a:lvl1pPr>
          </a:lstStyle>
          <a:p>
            <a:pPr>
              <a:defRPr/>
            </a:pPr>
            <a:endParaRPr lang="en-US" dirty="0"/>
          </a:p>
        </p:txBody>
      </p:sp>
      <p:sp>
        <p:nvSpPr>
          <p:cNvPr id="13" name="Slide Number Placeholder 5"/>
          <p:cNvSpPr>
            <a:spLocks noGrp="1"/>
          </p:cNvSpPr>
          <p:nvPr>
            <p:ph type="sldNum" sz="quarter" idx="18"/>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7F7F7F"/>
                </a:solidFill>
                <a:latin typeface="Arial" pitchFamily="34" charset="0"/>
                <a:ea typeface="ＭＳ Ｐゴシック" charset="-128"/>
              </a:defRPr>
            </a:lvl1pPr>
          </a:lstStyle>
          <a:p>
            <a:pPr>
              <a:defRPr/>
            </a:pPr>
            <a:fld id="{7FE08FF9-0B9B-470C-8F54-561C99B1B0CF}" type="slidenum">
              <a:rPr lang="en-US"/>
              <a:pPr>
                <a:defRPr/>
              </a:pPr>
              <a:t>‹#›</a:t>
            </a:fld>
            <a:endParaRPr lang="en-US" dirty="0"/>
          </a:p>
        </p:txBody>
      </p:sp>
      <p:sp>
        <p:nvSpPr>
          <p:cNvPr id="14" name="Date Placeholder 3"/>
          <p:cNvSpPr>
            <a:spLocks noGrp="1"/>
          </p:cNvSpPr>
          <p:nvPr>
            <p:ph type="dt" sz="half" idx="19"/>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7F7F7F"/>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38990781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 Pics">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2133600"/>
            <a:ext cx="4572000" cy="3311624"/>
          </a:xfrm>
        </p:spPr>
        <p:txBody>
          <a:bodyPr rtlCol="0">
            <a:normAutofit/>
          </a:bodyPr>
          <a:lstStyle/>
          <a:p>
            <a:pPr lvl="0"/>
            <a:endParaRPr lang="en-US" noProof="0" dirty="0" smtClean="0"/>
          </a:p>
        </p:txBody>
      </p:sp>
      <p:sp>
        <p:nvSpPr>
          <p:cNvPr id="8" name="Picture Placeholder 3"/>
          <p:cNvSpPr>
            <a:spLocks noGrp="1"/>
          </p:cNvSpPr>
          <p:nvPr>
            <p:ph type="pic" sz="quarter" idx="11"/>
          </p:nvPr>
        </p:nvSpPr>
        <p:spPr>
          <a:xfrm>
            <a:off x="4572000" y="2133600"/>
            <a:ext cx="4572000" cy="3311624"/>
          </a:xfrm>
        </p:spPr>
        <p:txBody>
          <a:bodyPr rtlCol="0">
            <a:normAutofit/>
          </a:bodyPr>
          <a:lstStyle/>
          <a:p>
            <a:pPr lvl="0"/>
            <a:endParaRPr lang="en-US" noProof="0" dirty="0" smtClean="0"/>
          </a:p>
        </p:txBody>
      </p:sp>
      <p:sp>
        <p:nvSpPr>
          <p:cNvPr id="10" name="Text Placeholder 9"/>
          <p:cNvSpPr>
            <a:spLocks noGrp="1"/>
          </p:cNvSpPr>
          <p:nvPr>
            <p:ph type="body" sz="quarter" idx="12"/>
          </p:nvPr>
        </p:nvSpPr>
        <p:spPr>
          <a:xfrm>
            <a:off x="140677" y="5517232"/>
            <a:ext cx="4290646" cy="762000"/>
          </a:xfrm>
        </p:spPr>
        <p:txBody>
          <a:bodyPr>
            <a:noAutofit/>
          </a:bodyPr>
          <a:lstStyle>
            <a:lvl1pPr marL="0" indent="0" algn="ctr">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AU" dirty="0" smtClean="0"/>
              <a:t>Click to edit Master text styles</a:t>
            </a:r>
          </a:p>
        </p:txBody>
      </p:sp>
      <p:sp>
        <p:nvSpPr>
          <p:cNvPr id="11" name="Text Placeholder 9"/>
          <p:cNvSpPr>
            <a:spLocks noGrp="1"/>
          </p:cNvSpPr>
          <p:nvPr>
            <p:ph type="body" sz="quarter" idx="13"/>
          </p:nvPr>
        </p:nvSpPr>
        <p:spPr>
          <a:xfrm>
            <a:off x="4642338" y="5517232"/>
            <a:ext cx="4360985" cy="762000"/>
          </a:xfrm>
        </p:spPr>
        <p:txBody>
          <a:bodyPr>
            <a:noAutofit/>
          </a:bodyPr>
          <a:lstStyle>
            <a:lvl1pPr marL="0" indent="0" algn="ctr">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AU" dirty="0" smtClean="0"/>
              <a:t>Click to edit Master text styles</a:t>
            </a:r>
          </a:p>
        </p:txBody>
      </p:sp>
      <p:sp>
        <p:nvSpPr>
          <p:cNvPr id="13" name="Title 1"/>
          <p:cNvSpPr>
            <a:spLocks noGrp="1"/>
          </p:cNvSpPr>
          <p:nvPr>
            <p:ph type="title"/>
          </p:nvPr>
        </p:nvSpPr>
        <p:spPr>
          <a:xfrm>
            <a:off x="0" y="154260"/>
            <a:ext cx="9144000" cy="1143000"/>
          </a:xfrm>
        </p:spPr>
        <p:txBody>
          <a:bodyPr/>
          <a:lstStyle/>
          <a:p>
            <a:r>
              <a:rPr lang="en-AU" smtClean="0"/>
              <a:t>Click to edit Master title style</a:t>
            </a:r>
            <a:endParaRPr lang="en-US"/>
          </a:p>
        </p:txBody>
      </p:sp>
      <p:sp>
        <p:nvSpPr>
          <p:cNvPr id="7" name="Footer Placeholder 4"/>
          <p:cNvSpPr>
            <a:spLocks noGrp="1"/>
          </p:cNvSpPr>
          <p:nvPr>
            <p:ph type="ftr" sz="quarter" idx="14"/>
          </p:nvPr>
        </p:nvSpPr>
        <p:spPr>
          <a:xfrm>
            <a:off x="1979735" y="6356351"/>
            <a:ext cx="5250473" cy="365125"/>
          </a:xfrm>
          <a:prstGeom prst="rect">
            <a:avLst/>
          </a:prstGeom>
        </p:spPr>
        <p:txBody>
          <a:bodyPr vert="horz" lIns="91386" tIns="45692" rIns="91386" bIns="45692" rtlCol="0" anchor="ctr"/>
          <a:lstStyle>
            <a:lvl1pPr algn="ctr">
              <a:defRPr sz="1200">
                <a:solidFill>
                  <a:schemeClr val="tx1">
                    <a:lumMod val="50000"/>
                    <a:lumOff val="50000"/>
                  </a:schemeClr>
                </a:solidFill>
                <a:latin typeface="Arial" charset="0"/>
                <a:ea typeface="ＭＳ Ｐゴシック" charset="0"/>
                <a:cs typeface="ＭＳ Ｐゴシック" charset="0"/>
              </a:defRPr>
            </a:lvl1pPr>
          </a:lstStyle>
          <a:p>
            <a:pPr>
              <a:defRPr/>
            </a:pPr>
            <a:endParaRPr lang="en-US" dirty="0"/>
          </a:p>
        </p:txBody>
      </p:sp>
      <p:sp>
        <p:nvSpPr>
          <p:cNvPr id="9" name="Slide Number Placeholder 5"/>
          <p:cNvSpPr>
            <a:spLocks noGrp="1"/>
          </p:cNvSpPr>
          <p:nvPr>
            <p:ph type="sldNum" sz="quarter" idx="15"/>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7F7F7F"/>
                </a:solidFill>
                <a:latin typeface="Arial" pitchFamily="34" charset="0"/>
                <a:ea typeface="ＭＳ Ｐゴシック" charset="-128"/>
              </a:defRPr>
            </a:lvl1pPr>
          </a:lstStyle>
          <a:p>
            <a:pPr>
              <a:defRPr/>
            </a:pPr>
            <a:fld id="{41D7DB00-2B12-4214-BD3F-B50C219E046D}" type="slidenum">
              <a:rPr lang="en-US"/>
              <a:pPr>
                <a:defRPr/>
              </a:pPr>
              <a:t>‹#›</a:t>
            </a:fld>
            <a:endParaRPr lang="en-US" dirty="0"/>
          </a:p>
        </p:txBody>
      </p:sp>
      <p:sp>
        <p:nvSpPr>
          <p:cNvPr id="12" name="Date Placeholder 3"/>
          <p:cNvSpPr>
            <a:spLocks noGrp="1"/>
          </p:cNvSpPr>
          <p:nvPr>
            <p:ph type="dt" sz="half" idx="16"/>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7F7F7F"/>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298829435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22031" y="1905001"/>
            <a:ext cx="4038600" cy="39722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sp>
        <p:nvSpPr>
          <p:cNvPr id="4" name="Content Placeholder 3"/>
          <p:cNvSpPr>
            <a:spLocks noGrp="1"/>
          </p:cNvSpPr>
          <p:nvPr>
            <p:ph sz="half" idx="2"/>
          </p:nvPr>
        </p:nvSpPr>
        <p:spPr>
          <a:xfrm>
            <a:off x="4765431" y="1905003"/>
            <a:ext cx="4038600" cy="397227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8" name="Title 1"/>
          <p:cNvSpPr>
            <a:spLocks noGrp="1"/>
          </p:cNvSpPr>
          <p:nvPr>
            <p:ph type="title"/>
          </p:nvPr>
        </p:nvSpPr>
        <p:spPr>
          <a:xfrm>
            <a:off x="0" y="154260"/>
            <a:ext cx="9144000" cy="1143000"/>
          </a:xfrm>
        </p:spPr>
        <p:txBody>
          <a:bodyPr/>
          <a:lstStyle/>
          <a:p>
            <a:r>
              <a:rPr lang="en-AU" smtClean="0"/>
              <a:t>Click to edit Master title style</a:t>
            </a:r>
            <a:endParaRPr lang="en-US"/>
          </a:p>
        </p:txBody>
      </p:sp>
      <p:sp>
        <p:nvSpPr>
          <p:cNvPr id="5" name="Footer Placeholder 4"/>
          <p:cNvSpPr>
            <a:spLocks noGrp="1"/>
          </p:cNvSpPr>
          <p:nvPr>
            <p:ph type="ftr" sz="quarter" idx="10"/>
          </p:nvPr>
        </p:nvSpPr>
        <p:spPr>
          <a:xfrm>
            <a:off x="1979735" y="6356351"/>
            <a:ext cx="5250473" cy="365125"/>
          </a:xfrm>
          <a:prstGeom prst="rect">
            <a:avLst/>
          </a:prstGeom>
        </p:spPr>
        <p:txBody>
          <a:bodyPr vert="horz" lIns="91386" tIns="45692" rIns="91386" bIns="45692" rtlCol="0" anchor="ctr"/>
          <a:lstStyle>
            <a:lvl1pPr algn="ctr">
              <a:defRPr sz="1200">
                <a:solidFill>
                  <a:schemeClr val="tx1">
                    <a:lumMod val="50000"/>
                    <a:lumOff val="50000"/>
                  </a:schemeClr>
                </a:solidFill>
                <a:latin typeface="Arial" charset="0"/>
                <a:ea typeface="ＭＳ Ｐゴシック" charset="0"/>
                <a:cs typeface="ＭＳ Ｐゴシック" charset="0"/>
              </a:defRPr>
            </a:lvl1pPr>
          </a:lstStyle>
          <a:p>
            <a:pPr>
              <a:defRPr/>
            </a:pPr>
            <a:endParaRPr lang="en-US" dirty="0"/>
          </a:p>
        </p:txBody>
      </p:sp>
      <p:sp>
        <p:nvSpPr>
          <p:cNvPr id="6" name="Slide Number Placeholder 5"/>
          <p:cNvSpPr>
            <a:spLocks noGrp="1"/>
          </p:cNvSpPr>
          <p:nvPr>
            <p:ph type="sldNum" sz="quarter" idx="11"/>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7F7F7F"/>
                </a:solidFill>
                <a:latin typeface="Arial" pitchFamily="34" charset="0"/>
                <a:ea typeface="ＭＳ Ｐゴシック" charset="-128"/>
              </a:defRPr>
            </a:lvl1pPr>
          </a:lstStyle>
          <a:p>
            <a:pPr>
              <a:defRPr/>
            </a:pPr>
            <a:fld id="{8C9E592C-7720-4CF2-B3A6-F559EED85C6F}" type="slidenum">
              <a:rPr lang="en-US"/>
              <a:pPr>
                <a:defRPr/>
              </a:pPr>
              <a:t>‹#›</a:t>
            </a:fld>
            <a:endParaRPr lang="en-US" dirty="0"/>
          </a:p>
        </p:txBody>
      </p:sp>
      <p:sp>
        <p:nvSpPr>
          <p:cNvPr id="7" name="Date Placeholder 3"/>
          <p:cNvSpPr>
            <a:spLocks noGrp="1"/>
          </p:cNvSpPr>
          <p:nvPr>
            <p:ph type="dt" sz="half" idx="12"/>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7F7F7F"/>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32599827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22031" y="2038350"/>
            <a:ext cx="4040188" cy="639762"/>
          </a:xfrm>
        </p:spPr>
        <p:txBody>
          <a:bodyPr anchor="b"/>
          <a:lstStyle>
            <a:lvl1pPr marL="0" indent="0">
              <a:buNone/>
              <a:defRPr sz="2400" b="1">
                <a:solidFill>
                  <a:srgbClr val="005A9B"/>
                </a:solidFill>
              </a:defRPr>
            </a:lvl1pPr>
            <a:lvl2pPr marL="456928" indent="0">
              <a:buNone/>
              <a:defRPr sz="2000" b="1"/>
            </a:lvl2pPr>
            <a:lvl3pPr marL="913856" indent="0">
              <a:buNone/>
              <a:defRPr sz="1800" b="1"/>
            </a:lvl3pPr>
            <a:lvl4pPr marL="1370784" indent="0">
              <a:buNone/>
              <a:defRPr sz="1600" b="1"/>
            </a:lvl4pPr>
            <a:lvl5pPr marL="1827710" indent="0">
              <a:buNone/>
              <a:defRPr sz="1600" b="1"/>
            </a:lvl5pPr>
            <a:lvl6pPr marL="2284638" indent="0">
              <a:buNone/>
              <a:defRPr sz="1600" b="1"/>
            </a:lvl6pPr>
            <a:lvl7pPr marL="2741566" indent="0">
              <a:buNone/>
              <a:defRPr sz="1600" b="1"/>
            </a:lvl7pPr>
            <a:lvl8pPr marL="3198494" indent="0">
              <a:buNone/>
              <a:defRPr sz="1600" b="1"/>
            </a:lvl8pPr>
            <a:lvl9pPr marL="3655421" indent="0">
              <a:buNone/>
              <a:defRPr sz="1600" b="1"/>
            </a:lvl9pPr>
          </a:lstStyle>
          <a:p>
            <a:pPr lvl="0"/>
            <a:r>
              <a:rPr lang="en-AU" dirty="0" smtClean="0"/>
              <a:t>Click to edit Master text styles</a:t>
            </a:r>
          </a:p>
        </p:txBody>
      </p:sp>
      <p:sp>
        <p:nvSpPr>
          <p:cNvPr id="4" name="Content Placeholder 3"/>
          <p:cNvSpPr>
            <a:spLocks noGrp="1"/>
          </p:cNvSpPr>
          <p:nvPr>
            <p:ph sz="half" idx="2"/>
          </p:nvPr>
        </p:nvSpPr>
        <p:spPr>
          <a:xfrm>
            <a:off x="422031" y="2678112"/>
            <a:ext cx="4040188" cy="34871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763844" y="2038350"/>
            <a:ext cx="4041775" cy="639762"/>
          </a:xfrm>
        </p:spPr>
        <p:txBody>
          <a:bodyPr anchor="b"/>
          <a:lstStyle>
            <a:lvl1pPr marL="0" indent="0">
              <a:buNone/>
              <a:defRPr sz="2400" b="1">
                <a:solidFill>
                  <a:srgbClr val="005A9B"/>
                </a:solidFill>
              </a:defRPr>
            </a:lvl1pPr>
            <a:lvl2pPr marL="456928" indent="0">
              <a:buNone/>
              <a:defRPr sz="2000" b="1"/>
            </a:lvl2pPr>
            <a:lvl3pPr marL="913856" indent="0">
              <a:buNone/>
              <a:defRPr sz="1800" b="1"/>
            </a:lvl3pPr>
            <a:lvl4pPr marL="1370784" indent="0">
              <a:buNone/>
              <a:defRPr sz="1600" b="1"/>
            </a:lvl4pPr>
            <a:lvl5pPr marL="1827710" indent="0">
              <a:buNone/>
              <a:defRPr sz="1600" b="1"/>
            </a:lvl5pPr>
            <a:lvl6pPr marL="2284638" indent="0">
              <a:buNone/>
              <a:defRPr sz="1600" b="1"/>
            </a:lvl6pPr>
            <a:lvl7pPr marL="2741566" indent="0">
              <a:buNone/>
              <a:defRPr sz="1600" b="1"/>
            </a:lvl7pPr>
            <a:lvl8pPr marL="3198494" indent="0">
              <a:buNone/>
              <a:defRPr sz="1600" b="1"/>
            </a:lvl8pPr>
            <a:lvl9pPr marL="3655421" indent="0">
              <a:buNone/>
              <a:defRPr sz="1600" b="1"/>
            </a:lvl9pPr>
          </a:lstStyle>
          <a:p>
            <a:pPr lvl="0"/>
            <a:r>
              <a:rPr lang="en-AU" dirty="0" smtClean="0"/>
              <a:t>Click to edit Master text styles</a:t>
            </a:r>
          </a:p>
        </p:txBody>
      </p:sp>
      <p:sp>
        <p:nvSpPr>
          <p:cNvPr id="6" name="Content Placeholder 5"/>
          <p:cNvSpPr>
            <a:spLocks noGrp="1"/>
          </p:cNvSpPr>
          <p:nvPr>
            <p:ph sz="quarter" idx="4"/>
          </p:nvPr>
        </p:nvSpPr>
        <p:spPr>
          <a:xfrm>
            <a:off x="4763844" y="2678112"/>
            <a:ext cx="4041775" cy="34871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10" name="Title 1"/>
          <p:cNvSpPr>
            <a:spLocks noGrp="1"/>
          </p:cNvSpPr>
          <p:nvPr>
            <p:ph type="title"/>
          </p:nvPr>
        </p:nvSpPr>
        <p:spPr>
          <a:xfrm>
            <a:off x="0" y="154260"/>
            <a:ext cx="9144000" cy="1143000"/>
          </a:xfrm>
        </p:spPr>
        <p:txBody>
          <a:bodyPr/>
          <a:lstStyle/>
          <a:p>
            <a:r>
              <a:rPr lang="en-AU" smtClean="0"/>
              <a:t>Click to edit Master title style</a:t>
            </a:r>
            <a:endParaRPr lang="en-US"/>
          </a:p>
        </p:txBody>
      </p:sp>
      <p:sp>
        <p:nvSpPr>
          <p:cNvPr id="7" name="Footer Placeholder 4"/>
          <p:cNvSpPr>
            <a:spLocks noGrp="1"/>
          </p:cNvSpPr>
          <p:nvPr>
            <p:ph type="ftr" sz="quarter" idx="10"/>
          </p:nvPr>
        </p:nvSpPr>
        <p:spPr>
          <a:xfrm>
            <a:off x="1979735" y="6356351"/>
            <a:ext cx="5250473" cy="365125"/>
          </a:xfrm>
          <a:prstGeom prst="rect">
            <a:avLst/>
          </a:prstGeom>
        </p:spPr>
        <p:txBody>
          <a:bodyPr vert="horz" lIns="91386" tIns="45692" rIns="91386" bIns="45692" rtlCol="0" anchor="ctr"/>
          <a:lstStyle>
            <a:lvl1pPr algn="ctr">
              <a:defRPr sz="1200">
                <a:solidFill>
                  <a:schemeClr val="tx1">
                    <a:lumMod val="50000"/>
                    <a:lumOff val="50000"/>
                  </a:schemeClr>
                </a:solidFill>
                <a:latin typeface="Arial" charset="0"/>
                <a:ea typeface="ＭＳ Ｐゴシック" charset="0"/>
                <a:cs typeface="ＭＳ Ｐゴシック" charset="0"/>
              </a:defRPr>
            </a:lvl1pPr>
          </a:lstStyle>
          <a:p>
            <a:pPr>
              <a:defRPr/>
            </a:pPr>
            <a:endParaRPr lang="en-US" dirty="0"/>
          </a:p>
        </p:txBody>
      </p:sp>
      <p:sp>
        <p:nvSpPr>
          <p:cNvPr id="8" name="Slide Number Placeholder 5"/>
          <p:cNvSpPr>
            <a:spLocks noGrp="1"/>
          </p:cNvSpPr>
          <p:nvPr>
            <p:ph type="sldNum" sz="quarter" idx="11"/>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7F7F7F"/>
                </a:solidFill>
                <a:latin typeface="Arial" pitchFamily="34" charset="0"/>
                <a:ea typeface="ＭＳ Ｐゴシック" charset="-128"/>
              </a:defRPr>
            </a:lvl1pPr>
          </a:lstStyle>
          <a:p>
            <a:pPr>
              <a:defRPr/>
            </a:pPr>
            <a:fld id="{1DDC609A-5BF6-4651-BD16-61B3FCADE653}" type="slidenum">
              <a:rPr lang="en-US"/>
              <a:pPr>
                <a:defRPr/>
              </a:pPr>
              <a:t>‹#›</a:t>
            </a:fld>
            <a:endParaRPr lang="en-US" dirty="0"/>
          </a:p>
        </p:txBody>
      </p:sp>
      <p:sp>
        <p:nvSpPr>
          <p:cNvPr id="9" name="Date Placeholder 3"/>
          <p:cNvSpPr>
            <a:spLocks noGrp="1"/>
          </p:cNvSpPr>
          <p:nvPr>
            <p:ph type="dt" sz="half" idx="12"/>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7F7F7F"/>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305390888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Tree>
    <p:extLst>
      <p:ext uri="{BB962C8B-B14F-4D97-AF65-F5344CB8AC3E}">
        <p14:creationId xmlns:p14="http://schemas.microsoft.com/office/powerpoint/2010/main" val="2900118013"/>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1"/>
          <p:cNvSpPr>
            <a:spLocks noGrp="1"/>
          </p:cNvSpPr>
          <p:nvPr>
            <p:ph type="title"/>
          </p:nvPr>
        </p:nvSpPr>
        <p:spPr>
          <a:xfrm>
            <a:off x="0" y="154260"/>
            <a:ext cx="9144000" cy="1143000"/>
          </a:xfrm>
        </p:spPr>
        <p:txBody>
          <a:bodyPr/>
          <a:lstStyle/>
          <a:p>
            <a:r>
              <a:rPr lang="en-AU" smtClean="0"/>
              <a:t>Click to edit Master title style</a:t>
            </a:r>
            <a:endParaRPr lang="en-US"/>
          </a:p>
        </p:txBody>
      </p:sp>
    </p:spTree>
    <p:extLst>
      <p:ext uri="{BB962C8B-B14F-4D97-AF65-F5344CB8AC3E}">
        <p14:creationId xmlns:p14="http://schemas.microsoft.com/office/powerpoint/2010/main" val="309911318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103438"/>
            <a:ext cx="7391400" cy="3845842"/>
          </a:xfrm>
        </p:spPr>
        <p:txBody>
          <a:body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sp>
        <p:nvSpPr>
          <p:cNvPr id="7" name="Title 1"/>
          <p:cNvSpPr>
            <a:spLocks noGrp="1"/>
          </p:cNvSpPr>
          <p:nvPr>
            <p:ph type="title"/>
          </p:nvPr>
        </p:nvSpPr>
        <p:spPr>
          <a:xfrm>
            <a:off x="0" y="154260"/>
            <a:ext cx="9144000" cy="1143000"/>
          </a:xfrm>
        </p:spPr>
        <p:txBody>
          <a:bodyPr/>
          <a:lstStyle/>
          <a:p>
            <a:r>
              <a:rPr lang="en-AU" smtClean="0"/>
              <a:t>Click to edit Master title style</a:t>
            </a:r>
            <a:endParaRPr lang="en-US"/>
          </a:p>
        </p:txBody>
      </p:sp>
      <p:sp>
        <p:nvSpPr>
          <p:cNvPr id="4" name="Footer Placeholder 4"/>
          <p:cNvSpPr>
            <a:spLocks noGrp="1"/>
          </p:cNvSpPr>
          <p:nvPr>
            <p:ph type="ftr" sz="quarter" idx="10"/>
          </p:nvPr>
        </p:nvSpPr>
        <p:spPr>
          <a:xfrm>
            <a:off x="1979735" y="6356351"/>
            <a:ext cx="5250473" cy="365125"/>
          </a:xfrm>
          <a:prstGeom prst="rect">
            <a:avLst/>
          </a:prstGeom>
        </p:spPr>
        <p:txBody>
          <a:bodyPr vert="horz" lIns="91386" tIns="45692" rIns="91386" bIns="45692" rtlCol="0" anchor="ctr"/>
          <a:lstStyle>
            <a:lvl1pPr algn="ctr">
              <a:defRPr sz="1200">
                <a:solidFill>
                  <a:schemeClr val="tx2">
                    <a:lumMod val="40000"/>
                    <a:lumOff val="60000"/>
                  </a:schemeClr>
                </a:solidFill>
                <a:latin typeface="Arial" charset="0"/>
                <a:ea typeface="ＭＳ Ｐゴシック" charset="0"/>
                <a:cs typeface="ＭＳ Ｐゴシック" charset="0"/>
              </a:defRPr>
            </a:lvl1pPr>
          </a:lstStyle>
          <a:p>
            <a:pPr>
              <a:defRPr/>
            </a:pPr>
            <a:endParaRPr lang="en-US" dirty="0"/>
          </a:p>
        </p:txBody>
      </p:sp>
      <p:sp>
        <p:nvSpPr>
          <p:cNvPr id="5" name="Slide Number Placeholder 5"/>
          <p:cNvSpPr>
            <a:spLocks noGrp="1"/>
          </p:cNvSpPr>
          <p:nvPr>
            <p:ph type="sldNum" sz="quarter" idx="11"/>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8EB4E3"/>
                </a:solidFill>
                <a:latin typeface="Arial" pitchFamily="34" charset="0"/>
                <a:ea typeface="ＭＳ Ｐゴシック" charset="-128"/>
              </a:defRPr>
            </a:lvl1pPr>
          </a:lstStyle>
          <a:p>
            <a:pPr>
              <a:defRPr/>
            </a:pPr>
            <a:fld id="{B6FEA0EB-7DEA-411D-A187-009877BAFB68}" type="slidenum">
              <a:rPr lang="en-US"/>
              <a:pPr>
                <a:defRPr/>
              </a:pPr>
              <a:t>‹#›</a:t>
            </a:fld>
            <a:endParaRPr lang="en-US" dirty="0"/>
          </a:p>
        </p:txBody>
      </p:sp>
      <p:sp>
        <p:nvSpPr>
          <p:cNvPr id="6" name="Date Placeholder 3"/>
          <p:cNvSpPr>
            <a:spLocks noGrp="1"/>
          </p:cNvSpPr>
          <p:nvPr>
            <p:ph type="dt" sz="half" idx="12"/>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8EB4E3"/>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8305928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ext-Left Pic-Righ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5662246" y="2103439"/>
            <a:ext cx="3059723" cy="3989859"/>
          </a:xfrm>
        </p:spPr>
        <p:txBody>
          <a:bodyPr rtlCol="0">
            <a:normAutofit/>
          </a:bodyPr>
          <a:lstStyle/>
          <a:p>
            <a:pPr lvl="0"/>
            <a:endParaRPr lang="en-US" noProof="0" dirty="0" smtClean="0"/>
          </a:p>
        </p:txBody>
      </p:sp>
      <p:sp>
        <p:nvSpPr>
          <p:cNvPr id="6" name="Text Placeholder 5"/>
          <p:cNvSpPr>
            <a:spLocks noGrp="1"/>
          </p:cNvSpPr>
          <p:nvPr>
            <p:ph type="body" sz="quarter" idx="11"/>
          </p:nvPr>
        </p:nvSpPr>
        <p:spPr>
          <a:xfrm>
            <a:off x="633046" y="2103439"/>
            <a:ext cx="4572000" cy="3989859"/>
          </a:xfrm>
        </p:spPr>
        <p:txBody>
          <a:body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sp>
        <p:nvSpPr>
          <p:cNvPr id="12" name="Title 1"/>
          <p:cNvSpPr>
            <a:spLocks noGrp="1"/>
          </p:cNvSpPr>
          <p:nvPr>
            <p:ph type="title"/>
          </p:nvPr>
        </p:nvSpPr>
        <p:spPr>
          <a:xfrm>
            <a:off x="0" y="154260"/>
            <a:ext cx="9144000" cy="1143000"/>
          </a:xfrm>
        </p:spPr>
        <p:txBody>
          <a:bodyPr/>
          <a:lstStyle/>
          <a:p>
            <a:r>
              <a:rPr lang="en-AU" smtClean="0"/>
              <a:t>Click to edit Master title style</a:t>
            </a:r>
            <a:endParaRPr lang="en-US"/>
          </a:p>
        </p:txBody>
      </p:sp>
      <p:sp>
        <p:nvSpPr>
          <p:cNvPr id="5" name="Footer Placeholder 4"/>
          <p:cNvSpPr>
            <a:spLocks noGrp="1"/>
          </p:cNvSpPr>
          <p:nvPr>
            <p:ph type="ftr" sz="quarter" idx="12"/>
          </p:nvPr>
        </p:nvSpPr>
        <p:spPr>
          <a:xfrm>
            <a:off x="1979735" y="6356351"/>
            <a:ext cx="5250473" cy="365125"/>
          </a:xfrm>
          <a:prstGeom prst="rect">
            <a:avLst/>
          </a:prstGeom>
        </p:spPr>
        <p:txBody>
          <a:bodyPr vert="horz" lIns="91386" tIns="45692" rIns="91386" bIns="45692" rtlCol="0" anchor="ctr"/>
          <a:lstStyle>
            <a:lvl1pPr algn="ctr">
              <a:defRPr sz="1200">
                <a:solidFill>
                  <a:schemeClr val="tx2">
                    <a:lumMod val="40000"/>
                    <a:lumOff val="60000"/>
                  </a:schemeClr>
                </a:solidFill>
                <a:latin typeface="Arial" charset="0"/>
                <a:ea typeface="ＭＳ Ｐゴシック" charset="0"/>
                <a:cs typeface="ＭＳ Ｐゴシック" charset="0"/>
              </a:defRPr>
            </a:lvl1pPr>
          </a:lstStyle>
          <a:p>
            <a:pPr>
              <a:defRPr/>
            </a:pPr>
            <a:endParaRPr lang="en-US" dirty="0"/>
          </a:p>
        </p:txBody>
      </p:sp>
      <p:sp>
        <p:nvSpPr>
          <p:cNvPr id="7" name="Slide Number Placeholder 5"/>
          <p:cNvSpPr>
            <a:spLocks noGrp="1"/>
          </p:cNvSpPr>
          <p:nvPr>
            <p:ph type="sldNum" sz="quarter" idx="13"/>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8EB4E3"/>
                </a:solidFill>
                <a:latin typeface="Arial" pitchFamily="34" charset="0"/>
                <a:ea typeface="ＭＳ Ｐゴシック" charset="-128"/>
              </a:defRPr>
            </a:lvl1pPr>
          </a:lstStyle>
          <a:p>
            <a:pPr>
              <a:defRPr/>
            </a:pPr>
            <a:fld id="{BFB2B54F-3458-4797-A039-3DD3ADAF049B}" type="slidenum">
              <a:rPr lang="en-US"/>
              <a:pPr>
                <a:defRPr/>
              </a:pPr>
              <a:t>‹#›</a:t>
            </a:fld>
            <a:endParaRPr lang="en-US" dirty="0"/>
          </a:p>
        </p:txBody>
      </p:sp>
      <p:sp>
        <p:nvSpPr>
          <p:cNvPr id="8" name="Date Placeholder 3"/>
          <p:cNvSpPr>
            <a:spLocks noGrp="1"/>
          </p:cNvSpPr>
          <p:nvPr>
            <p:ph type="dt" sz="half" idx="14"/>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8EB4E3"/>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270332870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Pic-Left Text-Righ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149969" y="2103438"/>
            <a:ext cx="4572000" cy="3917851"/>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Picture Placeholder 6"/>
          <p:cNvSpPr>
            <a:spLocks noGrp="1"/>
          </p:cNvSpPr>
          <p:nvPr>
            <p:ph type="pic" sz="quarter" idx="12"/>
          </p:nvPr>
        </p:nvSpPr>
        <p:spPr>
          <a:xfrm>
            <a:off x="633046" y="2103438"/>
            <a:ext cx="3059723" cy="3917850"/>
          </a:xfrm>
        </p:spPr>
        <p:txBody>
          <a:bodyPr rtlCol="0">
            <a:normAutofit/>
          </a:bodyPr>
          <a:lstStyle/>
          <a:p>
            <a:pPr lvl="0"/>
            <a:endParaRPr lang="en-US" noProof="0" dirty="0" smtClean="0"/>
          </a:p>
        </p:txBody>
      </p:sp>
      <p:sp>
        <p:nvSpPr>
          <p:cNvPr id="12" name="Title 1"/>
          <p:cNvSpPr>
            <a:spLocks noGrp="1"/>
          </p:cNvSpPr>
          <p:nvPr>
            <p:ph type="title"/>
          </p:nvPr>
        </p:nvSpPr>
        <p:spPr>
          <a:xfrm>
            <a:off x="0" y="154260"/>
            <a:ext cx="9144000" cy="1143000"/>
          </a:xfrm>
        </p:spPr>
        <p:txBody>
          <a:bodyPr/>
          <a:lstStyle/>
          <a:p>
            <a:r>
              <a:rPr lang="en-AU" smtClean="0"/>
              <a:t>Click to edit Master title style</a:t>
            </a:r>
            <a:endParaRPr lang="en-US"/>
          </a:p>
        </p:txBody>
      </p:sp>
      <p:sp>
        <p:nvSpPr>
          <p:cNvPr id="5" name="Footer Placeholder 4"/>
          <p:cNvSpPr>
            <a:spLocks noGrp="1"/>
          </p:cNvSpPr>
          <p:nvPr>
            <p:ph type="ftr" sz="quarter" idx="13"/>
          </p:nvPr>
        </p:nvSpPr>
        <p:spPr>
          <a:xfrm>
            <a:off x="1979735" y="6356351"/>
            <a:ext cx="5250473" cy="365125"/>
          </a:xfrm>
          <a:prstGeom prst="rect">
            <a:avLst/>
          </a:prstGeom>
        </p:spPr>
        <p:txBody>
          <a:bodyPr vert="horz" lIns="91386" tIns="45692" rIns="91386" bIns="45692" rtlCol="0" anchor="ctr"/>
          <a:lstStyle>
            <a:lvl1pPr algn="ctr">
              <a:defRPr sz="1200">
                <a:solidFill>
                  <a:schemeClr val="tx2">
                    <a:lumMod val="40000"/>
                    <a:lumOff val="60000"/>
                  </a:schemeClr>
                </a:solidFill>
                <a:latin typeface="Arial" charset="0"/>
                <a:ea typeface="ＭＳ Ｐゴシック" charset="0"/>
                <a:cs typeface="ＭＳ Ｐゴシック" charset="0"/>
              </a:defRPr>
            </a:lvl1pPr>
          </a:lstStyle>
          <a:p>
            <a:pPr>
              <a:defRPr/>
            </a:pPr>
            <a:endParaRPr lang="en-US" dirty="0"/>
          </a:p>
        </p:txBody>
      </p:sp>
      <p:sp>
        <p:nvSpPr>
          <p:cNvPr id="6" name="Slide Number Placeholder 5"/>
          <p:cNvSpPr>
            <a:spLocks noGrp="1"/>
          </p:cNvSpPr>
          <p:nvPr>
            <p:ph type="sldNum" sz="quarter" idx="14"/>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8EB4E3"/>
                </a:solidFill>
                <a:latin typeface="Arial" pitchFamily="34" charset="0"/>
                <a:ea typeface="ＭＳ Ｐゴシック" charset="-128"/>
              </a:defRPr>
            </a:lvl1pPr>
          </a:lstStyle>
          <a:p>
            <a:pPr>
              <a:defRPr/>
            </a:pPr>
            <a:fld id="{B7CBC0E8-17A3-41EB-B927-014B2E69101B}" type="slidenum">
              <a:rPr lang="en-US"/>
              <a:pPr>
                <a:defRPr/>
              </a:pPr>
              <a:t>‹#›</a:t>
            </a:fld>
            <a:endParaRPr lang="en-US" dirty="0"/>
          </a:p>
        </p:txBody>
      </p:sp>
      <p:sp>
        <p:nvSpPr>
          <p:cNvPr id="8" name="Date Placeholder 3"/>
          <p:cNvSpPr>
            <a:spLocks noGrp="1"/>
          </p:cNvSpPr>
          <p:nvPr>
            <p:ph type="dt" sz="half" idx="15"/>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8EB4E3"/>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111172170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2133600"/>
            <a:ext cx="3024554" cy="3167608"/>
          </a:xfrm>
        </p:spPr>
        <p:txBody>
          <a:bodyPr rtlCol="0">
            <a:normAutofit/>
          </a:bodyPr>
          <a:lstStyle/>
          <a:p>
            <a:pPr lvl="0"/>
            <a:endParaRPr lang="en-US" noProof="0" dirty="0" smtClean="0"/>
          </a:p>
        </p:txBody>
      </p:sp>
      <p:sp>
        <p:nvSpPr>
          <p:cNvPr id="5" name="Picture Placeholder 3"/>
          <p:cNvSpPr>
            <a:spLocks noGrp="1"/>
          </p:cNvSpPr>
          <p:nvPr>
            <p:ph type="pic" sz="quarter" idx="11"/>
          </p:nvPr>
        </p:nvSpPr>
        <p:spPr>
          <a:xfrm>
            <a:off x="3024554" y="2133600"/>
            <a:ext cx="3076307" cy="3167608"/>
          </a:xfrm>
        </p:spPr>
        <p:txBody>
          <a:bodyPr rtlCol="0">
            <a:normAutofit/>
          </a:bodyPr>
          <a:lstStyle/>
          <a:p>
            <a:pPr lvl="0"/>
            <a:endParaRPr lang="en-US" noProof="0" dirty="0" smtClean="0"/>
          </a:p>
        </p:txBody>
      </p:sp>
      <p:sp>
        <p:nvSpPr>
          <p:cNvPr id="8" name="Text Placeholder 7"/>
          <p:cNvSpPr>
            <a:spLocks noGrp="1"/>
          </p:cNvSpPr>
          <p:nvPr>
            <p:ph type="body" sz="quarter" idx="13"/>
          </p:nvPr>
        </p:nvSpPr>
        <p:spPr>
          <a:xfrm>
            <a:off x="140677" y="5373216"/>
            <a:ext cx="2743200" cy="762000"/>
          </a:xfrm>
        </p:spPr>
        <p:txBody>
          <a:bodyPr>
            <a:noAutofit/>
          </a:bodyPr>
          <a:lstStyle>
            <a:lvl1pPr marL="0" indent="0" algn="ctr">
              <a:buNone/>
              <a:defRPr sz="1800"/>
            </a:lvl1pPr>
            <a:lvl2pPr>
              <a:defRPr sz="1800"/>
            </a:lvl2pPr>
            <a:lvl3pPr>
              <a:defRPr sz="1800"/>
            </a:lvl3pPr>
            <a:lvl4pPr>
              <a:defRPr sz="1800"/>
            </a:lvl4pPr>
            <a:lvl5pPr>
              <a:defRPr sz="1800"/>
            </a:lvl5pPr>
          </a:lstStyle>
          <a:p>
            <a:pPr lvl="0"/>
            <a:r>
              <a:rPr lang="en-AU" dirty="0" smtClean="0"/>
              <a:t>Click to edit Master text styles</a:t>
            </a:r>
          </a:p>
        </p:txBody>
      </p:sp>
      <p:sp>
        <p:nvSpPr>
          <p:cNvPr id="9" name="Text Placeholder 7"/>
          <p:cNvSpPr>
            <a:spLocks noGrp="1"/>
          </p:cNvSpPr>
          <p:nvPr>
            <p:ph type="body" sz="quarter" idx="14"/>
          </p:nvPr>
        </p:nvSpPr>
        <p:spPr>
          <a:xfrm>
            <a:off x="3146645" y="5373216"/>
            <a:ext cx="2832124" cy="762000"/>
          </a:xfrm>
        </p:spPr>
        <p:txBody>
          <a:bodyPr>
            <a:noAutofit/>
          </a:bodyPr>
          <a:lstStyle>
            <a:lvl1pPr marL="0" indent="0" algn="ctr">
              <a:buNone/>
              <a:defRPr sz="1800"/>
            </a:lvl1pPr>
            <a:lvl2pPr>
              <a:defRPr sz="1800"/>
            </a:lvl2pPr>
            <a:lvl3pPr>
              <a:defRPr sz="1800"/>
            </a:lvl3pPr>
            <a:lvl4pPr>
              <a:defRPr sz="1800"/>
            </a:lvl4pPr>
            <a:lvl5pPr>
              <a:defRPr sz="1800"/>
            </a:lvl5pPr>
          </a:lstStyle>
          <a:p>
            <a:pPr lvl="0"/>
            <a:r>
              <a:rPr lang="en-AU" dirty="0" smtClean="0"/>
              <a:t>Click to edit Master text styles</a:t>
            </a:r>
          </a:p>
        </p:txBody>
      </p:sp>
      <p:sp>
        <p:nvSpPr>
          <p:cNvPr id="11" name="Picture Placeholder 3"/>
          <p:cNvSpPr>
            <a:spLocks noGrp="1"/>
          </p:cNvSpPr>
          <p:nvPr>
            <p:ph type="pic" sz="quarter" idx="15"/>
          </p:nvPr>
        </p:nvSpPr>
        <p:spPr>
          <a:xfrm>
            <a:off x="6100861" y="2133600"/>
            <a:ext cx="3043139" cy="3167608"/>
          </a:xfrm>
        </p:spPr>
        <p:txBody>
          <a:bodyPr rtlCol="0">
            <a:normAutofit/>
          </a:bodyPr>
          <a:lstStyle/>
          <a:p>
            <a:pPr lvl="0"/>
            <a:endParaRPr lang="en-US" noProof="0" dirty="0" smtClean="0"/>
          </a:p>
        </p:txBody>
      </p:sp>
      <p:sp>
        <p:nvSpPr>
          <p:cNvPr id="12" name="Text Placeholder 7"/>
          <p:cNvSpPr>
            <a:spLocks noGrp="1"/>
          </p:cNvSpPr>
          <p:nvPr>
            <p:ph type="body" sz="quarter" idx="16"/>
          </p:nvPr>
        </p:nvSpPr>
        <p:spPr>
          <a:xfrm>
            <a:off x="6241538" y="5373216"/>
            <a:ext cx="2761785" cy="762000"/>
          </a:xfrm>
        </p:spPr>
        <p:txBody>
          <a:bodyPr>
            <a:noAutofit/>
          </a:bodyPr>
          <a:lstStyle>
            <a:lvl1pPr marL="0" indent="0" algn="ctr">
              <a:buNone/>
              <a:defRPr sz="1800"/>
            </a:lvl1pPr>
            <a:lvl2pPr>
              <a:defRPr sz="1800"/>
            </a:lvl2pPr>
            <a:lvl3pPr>
              <a:defRPr sz="1800"/>
            </a:lvl3pPr>
            <a:lvl4pPr>
              <a:defRPr sz="1800"/>
            </a:lvl4pPr>
            <a:lvl5pPr>
              <a:defRPr sz="1800"/>
            </a:lvl5pPr>
          </a:lstStyle>
          <a:p>
            <a:pPr lvl="0"/>
            <a:r>
              <a:rPr lang="en-AU" dirty="0" smtClean="0"/>
              <a:t>Click to edit Master text styles</a:t>
            </a:r>
          </a:p>
        </p:txBody>
      </p:sp>
      <p:sp>
        <p:nvSpPr>
          <p:cNvPr id="15" name="Title 1"/>
          <p:cNvSpPr>
            <a:spLocks noGrp="1"/>
          </p:cNvSpPr>
          <p:nvPr>
            <p:ph type="title"/>
          </p:nvPr>
        </p:nvSpPr>
        <p:spPr>
          <a:xfrm>
            <a:off x="0" y="154260"/>
            <a:ext cx="9144000" cy="1143000"/>
          </a:xfrm>
        </p:spPr>
        <p:txBody>
          <a:bodyPr/>
          <a:lstStyle/>
          <a:p>
            <a:r>
              <a:rPr lang="en-AU" smtClean="0"/>
              <a:t>Click to edit Master title style</a:t>
            </a:r>
            <a:endParaRPr lang="en-US"/>
          </a:p>
        </p:txBody>
      </p:sp>
      <p:sp>
        <p:nvSpPr>
          <p:cNvPr id="10" name="Footer Placeholder 4"/>
          <p:cNvSpPr>
            <a:spLocks noGrp="1"/>
          </p:cNvSpPr>
          <p:nvPr>
            <p:ph type="ftr" sz="quarter" idx="17"/>
          </p:nvPr>
        </p:nvSpPr>
        <p:spPr>
          <a:xfrm>
            <a:off x="1979735" y="6356351"/>
            <a:ext cx="5250473" cy="365125"/>
          </a:xfrm>
          <a:prstGeom prst="rect">
            <a:avLst/>
          </a:prstGeom>
        </p:spPr>
        <p:txBody>
          <a:bodyPr vert="horz" lIns="91386" tIns="45692" rIns="91386" bIns="45692" rtlCol="0" anchor="ctr"/>
          <a:lstStyle>
            <a:lvl1pPr algn="ctr">
              <a:defRPr sz="1200">
                <a:solidFill>
                  <a:schemeClr val="tx2">
                    <a:lumMod val="40000"/>
                    <a:lumOff val="60000"/>
                  </a:schemeClr>
                </a:solidFill>
                <a:latin typeface="Arial" charset="0"/>
                <a:ea typeface="ＭＳ Ｐゴシック" charset="0"/>
                <a:cs typeface="ＭＳ Ｐゴシック" charset="0"/>
              </a:defRPr>
            </a:lvl1pPr>
          </a:lstStyle>
          <a:p>
            <a:pPr>
              <a:defRPr/>
            </a:pPr>
            <a:endParaRPr lang="en-US" dirty="0"/>
          </a:p>
        </p:txBody>
      </p:sp>
      <p:sp>
        <p:nvSpPr>
          <p:cNvPr id="13" name="Slide Number Placeholder 5"/>
          <p:cNvSpPr>
            <a:spLocks noGrp="1"/>
          </p:cNvSpPr>
          <p:nvPr>
            <p:ph type="sldNum" sz="quarter" idx="18"/>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8EB4E3"/>
                </a:solidFill>
                <a:latin typeface="Arial" pitchFamily="34" charset="0"/>
                <a:ea typeface="ＭＳ Ｐゴシック" charset="-128"/>
              </a:defRPr>
            </a:lvl1pPr>
          </a:lstStyle>
          <a:p>
            <a:pPr>
              <a:defRPr/>
            </a:pPr>
            <a:fld id="{106A9240-504C-4372-8054-EBFFB7467771}" type="slidenum">
              <a:rPr lang="en-US"/>
              <a:pPr>
                <a:defRPr/>
              </a:pPr>
              <a:t>‹#›</a:t>
            </a:fld>
            <a:endParaRPr lang="en-US" dirty="0"/>
          </a:p>
        </p:txBody>
      </p:sp>
      <p:sp>
        <p:nvSpPr>
          <p:cNvPr id="14" name="Date Placeholder 3"/>
          <p:cNvSpPr>
            <a:spLocks noGrp="1"/>
          </p:cNvSpPr>
          <p:nvPr>
            <p:ph type="dt" sz="half" idx="19"/>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8EB4E3"/>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292464451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2133600"/>
            <a:ext cx="4572000" cy="3311624"/>
          </a:xfrm>
        </p:spPr>
        <p:txBody>
          <a:bodyPr rtlCol="0">
            <a:normAutofit/>
          </a:bodyPr>
          <a:lstStyle/>
          <a:p>
            <a:pPr lvl="0"/>
            <a:endParaRPr lang="en-US" noProof="0" dirty="0" smtClean="0"/>
          </a:p>
        </p:txBody>
      </p:sp>
      <p:sp>
        <p:nvSpPr>
          <p:cNvPr id="8" name="Picture Placeholder 3"/>
          <p:cNvSpPr>
            <a:spLocks noGrp="1"/>
          </p:cNvSpPr>
          <p:nvPr>
            <p:ph type="pic" sz="quarter" idx="11"/>
          </p:nvPr>
        </p:nvSpPr>
        <p:spPr>
          <a:xfrm>
            <a:off x="4572000" y="2133600"/>
            <a:ext cx="4572000" cy="3311624"/>
          </a:xfrm>
        </p:spPr>
        <p:txBody>
          <a:bodyPr rtlCol="0">
            <a:normAutofit/>
          </a:bodyPr>
          <a:lstStyle/>
          <a:p>
            <a:pPr lvl="0"/>
            <a:endParaRPr lang="en-US" noProof="0" dirty="0" smtClean="0"/>
          </a:p>
        </p:txBody>
      </p:sp>
      <p:sp>
        <p:nvSpPr>
          <p:cNvPr id="10" name="Text Placeholder 9"/>
          <p:cNvSpPr>
            <a:spLocks noGrp="1"/>
          </p:cNvSpPr>
          <p:nvPr>
            <p:ph type="body" sz="quarter" idx="12"/>
          </p:nvPr>
        </p:nvSpPr>
        <p:spPr>
          <a:xfrm>
            <a:off x="140677" y="5517232"/>
            <a:ext cx="4290646" cy="762000"/>
          </a:xfrm>
        </p:spPr>
        <p:txBody>
          <a:bodyPr>
            <a:noAutofit/>
          </a:bodyPr>
          <a:lstStyle>
            <a:lvl1pPr marL="0" indent="0" algn="ctr">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AU" dirty="0" smtClean="0"/>
              <a:t>Click to edit Master text styles</a:t>
            </a:r>
          </a:p>
        </p:txBody>
      </p:sp>
      <p:sp>
        <p:nvSpPr>
          <p:cNvPr id="11" name="Text Placeholder 9"/>
          <p:cNvSpPr>
            <a:spLocks noGrp="1"/>
          </p:cNvSpPr>
          <p:nvPr>
            <p:ph type="body" sz="quarter" idx="13"/>
          </p:nvPr>
        </p:nvSpPr>
        <p:spPr>
          <a:xfrm>
            <a:off x="4642338" y="5517232"/>
            <a:ext cx="4360985" cy="762000"/>
          </a:xfrm>
        </p:spPr>
        <p:txBody>
          <a:bodyPr>
            <a:noAutofit/>
          </a:bodyPr>
          <a:lstStyle>
            <a:lvl1pPr marL="0" indent="0" algn="ctr">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AU" dirty="0" smtClean="0"/>
              <a:t>Click to edit Master text styles</a:t>
            </a:r>
          </a:p>
        </p:txBody>
      </p:sp>
      <p:sp>
        <p:nvSpPr>
          <p:cNvPr id="16" name="Title 1"/>
          <p:cNvSpPr>
            <a:spLocks noGrp="1"/>
          </p:cNvSpPr>
          <p:nvPr>
            <p:ph type="title"/>
          </p:nvPr>
        </p:nvSpPr>
        <p:spPr>
          <a:xfrm>
            <a:off x="0" y="154260"/>
            <a:ext cx="9144000" cy="1143000"/>
          </a:xfrm>
        </p:spPr>
        <p:txBody>
          <a:bodyPr/>
          <a:lstStyle/>
          <a:p>
            <a:r>
              <a:rPr lang="en-AU" smtClean="0"/>
              <a:t>Click to edit Master title style</a:t>
            </a:r>
            <a:endParaRPr lang="en-US"/>
          </a:p>
        </p:txBody>
      </p:sp>
      <p:sp>
        <p:nvSpPr>
          <p:cNvPr id="7" name="Footer Placeholder 4"/>
          <p:cNvSpPr>
            <a:spLocks noGrp="1"/>
          </p:cNvSpPr>
          <p:nvPr>
            <p:ph type="ftr" sz="quarter" idx="14"/>
          </p:nvPr>
        </p:nvSpPr>
        <p:spPr>
          <a:xfrm>
            <a:off x="1979735" y="6356351"/>
            <a:ext cx="5250473" cy="365125"/>
          </a:xfrm>
          <a:prstGeom prst="rect">
            <a:avLst/>
          </a:prstGeom>
        </p:spPr>
        <p:txBody>
          <a:bodyPr vert="horz" lIns="91386" tIns="45692" rIns="91386" bIns="45692" rtlCol="0" anchor="ctr"/>
          <a:lstStyle>
            <a:lvl1pPr algn="ctr">
              <a:defRPr sz="1200">
                <a:solidFill>
                  <a:schemeClr val="tx2">
                    <a:lumMod val="40000"/>
                    <a:lumOff val="60000"/>
                  </a:schemeClr>
                </a:solidFill>
                <a:latin typeface="Arial" charset="0"/>
                <a:ea typeface="ＭＳ Ｐゴシック" charset="0"/>
                <a:cs typeface="ＭＳ Ｐゴシック" charset="0"/>
              </a:defRPr>
            </a:lvl1pPr>
          </a:lstStyle>
          <a:p>
            <a:pPr>
              <a:defRPr/>
            </a:pPr>
            <a:endParaRPr lang="en-US" dirty="0"/>
          </a:p>
        </p:txBody>
      </p:sp>
      <p:sp>
        <p:nvSpPr>
          <p:cNvPr id="9" name="Slide Number Placeholder 5"/>
          <p:cNvSpPr>
            <a:spLocks noGrp="1"/>
          </p:cNvSpPr>
          <p:nvPr>
            <p:ph type="sldNum" sz="quarter" idx="15"/>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8EB4E3"/>
                </a:solidFill>
                <a:latin typeface="Arial" pitchFamily="34" charset="0"/>
                <a:ea typeface="ＭＳ Ｐゴシック" charset="-128"/>
              </a:defRPr>
            </a:lvl1pPr>
          </a:lstStyle>
          <a:p>
            <a:pPr>
              <a:defRPr/>
            </a:pPr>
            <a:fld id="{F46C18D8-0297-47C2-9CB2-C48EE0A82810}" type="slidenum">
              <a:rPr lang="en-US"/>
              <a:pPr>
                <a:defRPr/>
              </a:pPr>
              <a:t>‹#›</a:t>
            </a:fld>
            <a:endParaRPr lang="en-US" dirty="0"/>
          </a:p>
        </p:txBody>
      </p:sp>
      <p:sp>
        <p:nvSpPr>
          <p:cNvPr id="12" name="Date Placeholder 3"/>
          <p:cNvSpPr>
            <a:spLocks noGrp="1"/>
          </p:cNvSpPr>
          <p:nvPr>
            <p:ph type="dt" sz="half" idx="16"/>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8EB4E3"/>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14627622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1"/>
          <p:cNvSpPr>
            <a:spLocks noGrp="1"/>
          </p:cNvSpPr>
          <p:nvPr>
            <p:ph type="title"/>
          </p:nvPr>
        </p:nvSpPr>
        <p:spPr>
          <a:xfrm>
            <a:off x="0" y="154260"/>
            <a:ext cx="9144000" cy="1143000"/>
          </a:xfrm>
        </p:spPr>
        <p:txBody>
          <a:bodyPr/>
          <a:lstStyle/>
          <a:p>
            <a:r>
              <a:rPr lang="en-AU" smtClean="0"/>
              <a:t>Click to edit Master title style</a:t>
            </a:r>
            <a:endParaRPr lang="en-US"/>
          </a:p>
        </p:txBody>
      </p:sp>
    </p:spTree>
    <p:extLst>
      <p:ext uri="{BB962C8B-B14F-4D97-AF65-F5344CB8AC3E}">
        <p14:creationId xmlns:p14="http://schemas.microsoft.com/office/powerpoint/2010/main" val="4194186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682478"/>
            <a:ext cx="5927274" cy="3845842"/>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10" name="Title 1"/>
          <p:cNvSpPr>
            <a:spLocks noGrp="1"/>
          </p:cNvSpPr>
          <p:nvPr>
            <p:ph type="title"/>
          </p:nvPr>
        </p:nvSpPr>
        <p:spPr>
          <a:xfrm>
            <a:off x="0" y="154260"/>
            <a:ext cx="7363695" cy="1143000"/>
          </a:xfrm>
        </p:spPr>
        <p:txBody>
          <a:bodyPr/>
          <a:lstStyle/>
          <a:p>
            <a:r>
              <a:rPr lang="en-AU" smtClean="0"/>
              <a:t>Click to edit Master title style</a:t>
            </a:r>
            <a:endParaRPr lang="en-US"/>
          </a:p>
        </p:txBody>
      </p:sp>
      <p:sp>
        <p:nvSpPr>
          <p:cNvPr id="4" name="Footer Placeholder 4"/>
          <p:cNvSpPr>
            <a:spLocks noGrp="1"/>
          </p:cNvSpPr>
          <p:nvPr>
            <p:ph type="ftr" sz="quarter" idx="10"/>
          </p:nvPr>
        </p:nvSpPr>
        <p:spPr>
          <a:xfrm>
            <a:off x="1979735" y="6356351"/>
            <a:ext cx="5250473" cy="365125"/>
          </a:xfrm>
          <a:prstGeom prst="rect">
            <a:avLst/>
          </a:prstGeom>
        </p:spPr>
        <p:txBody>
          <a:bodyPr vert="horz" lIns="91386" tIns="45692" rIns="91386" bIns="45692" rtlCol="0" anchor="ctr"/>
          <a:lstStyle>
            <a:lvl1pPr algn="ctr">
              <a:defRPr sz="1200">
                <a:solidFill>
                  <a:schemeClr val="tx2">
                    <a:lumMod val="40000"/>
                    <a:lumOff val="60000"/>
                  </a:schemeClr>
                </a:solidFill>
                <a:latin typeface="Arial" charset="0"/>
                <a:ea typeface="ＭＳ Ｐゴシック" charset="0"/>
                <a:cs typeface="ＭＳ Ｐゴシック" charset="0"/>
              </a:defRPr>
            </a:lvl1pPr>
          </a:lstStyle>
          <a:p>
            <a:pPr>
              <a:defRPr/>
            </a:pPr>
            <a:endParaRPr lang="en-US" dirty="0"/>
          </a:p>
        </p:txBody>
      </p:sp>
      <p:sp>
        <p:nvSpPr>
          <p:cNvPr id="5" name="Slide Number Placeholder 5"/>
          <p:cNvSpPr>
            <a:spLocks noGrp="1"/>
          </p:cNvSpPr>
          <p:nvPr>
            <p:ph type="sldNum" sz="quarter" idx="11"/>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8EB4E3"/>
                </a:solidFill>
                <a:latin typeface="Arial" pitchFamily="34" charset="0"/>
                <a:ea typeface="ＭＳ Ｐゴシック" charset="-128"/>
              </a:defRPr>
            </a:lvl1pPr>
          </a:lstStyle>
          <a:p>
            <a:pPr>
              <a:defRPr/>
            </a:pPr>
            <a:fld id="{918E9D4B-D0C1-43BD-98EA-EB926FE8DB16}" type="slidenum">
              <a:rPr lang="en-US"/>
              <a:pPr>
                <a:defRPr/>
              </a:pPr>
              <a:t>‹#›</a:t>
            </a:fld>
            <a:endParaRPr lang="en-US" dirty="0"/>
          </a:p>
        </p:txBody>
      </p:sp>
      <p:sp>
        <p:nvSpPr>
          <p:cNvPr id="6" name="Date Placeholder 3"/>
          <p:cNvSpPr>
            <a:spLocks noGrp="1"/>
          </p:cNvSpPr>
          <p:nvPr>
            <p:ph type="dt" sz="half" idx="12"/>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8EB4E3"/>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317117008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xt-Left Pic-Righ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5662246" y="1700810"/>
            <a:ext cx="3059723" cy="3989859"/>
          </a:xfrm>
        </p:spPr>
        <p:txBody>
          <a:bodyPr rtlCol="0">
            <a:normAutofit/>
          </a:bodyPr>
          <a:lstStyle/>
          <a:p>
            <a:pPr lvl="0"/>
            <a:endParaRPr lang="en-US" noProof="0" dirty="0" smtClean="0"/>
          </a:p>
        </p:txBody>
      </p:sp>
      <p:sp>
        <p:nvSpPr>
          <p:cNvPr id="6" name="Text Placeholder 5"/>
          <p:cNvSpPr>
            <a:spLocks noGrp="1"/>
          </p:cNvSpPr>
          <p:nvPr>
            <p:ph type="body" sz="quarter" idx="11"/>
          </p:nvPr>
        </p:nvSpPr>
        <p:spPr>
          <a:xfrm>
            <a:off x="633046" y="1700810"/>
            <a:ext cx="4572000" cy="3989859"/>
          </a:xfrm>
        </p:spPr>
        <p:txBody>
          <a:body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sp>
        <p:nvSpPr>
          <p:cNvPr id="12" name="Title 1"/>
          <p:cNvSpPr>
            <a:spLocks noGrp="1"/>
          </p:cNvSpPr>
          <p:nvPr>
            <p:ph type="title"/>
          </p:nvPr>
        </p:nvSpPr>
        <p:spPr>
          <a:xfrm>
            <a:off x="0" y="154260"/>
            <a:ext cx="7363695" cy="1143000"/>
          </a:xfrm>
        </p:spPr>
        <p:txBody>
          <a:bodyPr/>
          <a:lstStyle/>
          <a:p>
            <a:r>
              <a:rPr lang="en-AU" smtClean="0"/>
              <a:t>Click to edit Master title style</a:t>
            </a:r>
            <a:endParaRPr lang="en-US"/>
          </a:p>
        </p:txBody>
      </p:sp>
      <p:sp>
        <p:nvSpPr>
          <p:cNvPr id="5" name="Footer Placeholder 4"/>
          <p:cNvSpPr>
            <a:spLocks noGrp="1"/>
          </p:cNvSpPr>
          <p:nvPr>
            <p:ph type="ftr" sz="quarter" idx="12"/>
          </p:nvPr>
        </p:nvSpPr>
        <p:spPr>
          <a:xfrm>
            <a:off x="1979735" y="6356351"/>
            <a:ext cx="5250473" cy="365125"/>
          </a:xfrm>
          <a:prstGeom prst="rect">
            <a:avLst/>
          </a:prstGeom>
        </p:spPr>
        <p:txBody>
          <a:bodyPr vert="horz" lIns="91386" tIns="45692" rIns="91386" bIns="45692" rtlCol="0" anchor="ctr"/>
          <a:lstStyle>
            <a:lvl1pPr algn="ctr">
              <a:defRPr sz="1200">
                <a:solidFill>
                  <a:schemeClr val="tx2">
                    <a:lumMod val="40000"/>
                    <a:lumOff val="60000"/>
                  </a:schemeClr>
                </a:solidFill>
                <a:latin typeface="Arial" charset="0"/>
                <a:ea typeface="ＭＳ Ｐゴシック" charset="0"/>
                <a:cs typeface="ＭＳ Ｐゴシック" charset="0"/>
              </a:defRPr>
            </a:lvl1pPr>
          </a:lstStyle>
          <a:p>
            <a:pPr>
              <a:defRPr/>
            </a:pPr>
            <a:endParaRPr lang="en-US" dirty="0"/>
          </a:p>
        </p:txBody>
      </p:sp>
      <p:sp>
        <p:nvSpPr>
          <p:cNvPr id="7" name="Slide Number Placeholder 5"/>
          <p:cNvSpPr>
            <a:spLocks noGrp="1"/>
          </p:cNvSpPr>
          <p:nvPr>
            <p:ph type="sldNum" sz="quarter" idx="13"/>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8EB4E3"/>
                </a:solidFill>
                <a:latin typeface="Arial" pitchFamily="34" charset="0"/>
                <a:ea typeface="ＭＳ Ｐゴシック" charset="-128"/>
              </a:defRPr>
            </a:lvl1pPr>
          </a:lstStyle>
          <a:p>
            <a:pPr>
              <a:defRPr/>
            </a:pPr>
            <a:fld id="{2C4C8057-DE2F-4A5C-938B-390B77295BB5}" type="slidenum">
              <a:rPr lang="en-US"/>
              <a:pPr>
                <a:defRPr/>
              </a:pPr>
              <a:t>‹#›</a:t>
            </a:fld>
            <a:endParaRPr lang="en-US" dirty="0"/>
          </a:p>
        </p:txBody>
      </p:sp>
      <p:sp>
        <p:nvSpPr>
          <p:cNvPr id="8" name="Date Placeholder 3"/>
          <p:cNvSpPr>
            <a:spLocks noGrp="1"/>
          </p:cNvSpPr>
          <p:nvPr>
            <p:ph type="dt" sz="half" idx="14"/>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8EB4E3"/>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321402732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 Pics">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rot="21439901">
            <a:off x="389914" y="404665"/>
            <a:ext cx="4719932" cy="2928920"/>
          </a:xfrm>
        </p:spPr>
        <p:txBody>
          <a:bodyPr rtlCol="0">
            <a:normAutofit/>
          </a:bodyPr>
          <a:lstStyle/>
          <a:p>
            <a:pPr lvl="0"/>
            <a:endParaRPr lang="en-US" noProof="0" dirty="0" smtClean="0"/>
          </a:p>
        </p:txBody>
      </p:sp>
      <p:sp>
        <p:nvSpPr>
          <p:cNvPr id="15" name="Picture Placeholder 3"/>
          <p:cNvSpPr>
            <a:spLocks noGrp="1"/>
          </p:cNvSpPr>
          <p:nvPr>
            <p:ph type="pic" sz="quarter" idx="11"/>
          </p:nvPr>
        </p:nvSpPr>
        <p:spPr>
          <a:xfrm rot="21445501">
            <a:off x="1872277" y="3632887"/>
            <a:ext cx="4719932" cy="2928920"/>
          </a:xfrm>
        </p:spPr>
        <p:txBody>
          <a:bodyPr rtlCol="0">
            <a:normAutofit/>
          </a:bodyPr>
          <a:lstStyle/>
          <a:p>
            <a:pPr lvl="0"/>
            <a:endParaRPr lang="en-US" noProof="0" dirty="0" smtClean="0"/>
          </a:p>
        </p:txBody>
      </p:sp>
      <p:sp>
        <p:nvSpPr>
          <p:cNvPr id="16" name="Picture Placeholder 3"/>
          <p:cNvSpPr>
            <a:spLocks noGrp="1"/>
          </p:cNvSpPr>
          <p:nvPr>
            <p:ph type="pic" sz="quarter" idx="12"/>
          </p:nvPr>
        </p:nvSpPr>
        <p:spPr>
          <a:xfrm rot="227792">
            <a:off x="4018053" y="1742196"/>
            <a:ext cx="4719932" cy="2928920"/>
          </a:xfrm>
        </p:spPr>
        <p:txBody>
          <a:bodyPr rtlCol="0">
            <a:normAutofit/>
          </a:bodyPr>
          <a:lstStyle/>
          <a:p>
            <a:pPr lvl="0"/>
            <a:endParaRPr lang="en-US" noProof="0" dirty="0" smtClean="0"/>
          </a:p>
        </p:txBody>
      </p:sp>
    </p:spTree>
    <p:extLst>
      <p:ext uri="{BB962C8B-B14F-4D97-AF65-F5344CB8AC3E}">
        <p14:creationId xmlns:p14="http://schemas.microsoft.com/office/powerpoint/2010/main" val="1797170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51692" y="2130429"/>
            <a:ext cx="8458200" cy="1470025"/>
          </a:xfrm>
        </p:spPr>
        <p:txBody>
          <a:bodyPr/>
          <a:lstStyle/>
          <a:p>
            <a:r>
              <a:rPr lang="en-AU" dirty="0" smtClean="0"/>
              <a:t>Click to edit Master title style</a:t>
            </a:r>
            <a:endParaRPr lang="en-US" dirty="0"/>
          </a:p>
        </p:txBody>
      </p:sp>
      <p:sp>
        <p:nvSpPr>
          <p:cNvPr id="3" name="Subtitle 2"/>
          <p:cNvSpPr>
            <a:spLocks noGrp="1"/>
          </p:cNvSpPr>
          <p:nvPr>
            <p:ph type="subTitle" idx="1"/>
          </p:nvPr>
        </p:nvSpPr>
        <p:spPr>
          <a:xfrm>
            <a:off x="1037492" y="3886200"/>
            <a:ext cx="7086600" cy="1752600"/>
          </a:xfrm>
        </p:spPr>
        <p:txBody>
          <a:bodyPr/>
          <a:lstStyle>
            <a:lvl1pPr marL="0" indent="0" algn="ctr">
              <a:buNone/>
              <a:defRPr>
                <a:solidFill>
                  <a:schemeClr val="tx1">
                    <a:tint val="75000"/>
                  </a:schemeClr>
                </a:solidFill>
              </a:defRPr>
            </a:lvl1pPr>
            <a:lvl2pPr marL="456928" indent="0" algn="ctr">
              <a:buNone/>
              <a:defRPr>
                <a:solidFill>
                  <a:schemeClr val="tx1">
                    <a:tint val="75000"/>
                  </a:schemeClr>
                </a:solidFill>
              </a:defRPr>
            </a:lvl2pPr>
            <a:lvl3pPr marL="913856" indent="0" algn="ctr">
              <a:buNone/>
              <a:defRPr>
                <a:solidFill>
                  <a:schemeClr val="tx1">
                    <a:tint val="75000"/>
                  </a:schemeClr>
                </a:solidFill>
              </a:defRPr>
            </a:lvl3pPr>
            <a:lvl4pPr marL="1370784" indent="0" algn="ctr">
              <a:buNone/>
              <a:defRPr>
                <a:solidFill>
                  <a:schemeClr val="tx1">
                    <a:tint val="75000"/>
                  </a:schemeClr>
                </a:solidFill>
              </a:defRPr>
            </a:lvl4pPr>
            <a:lvl5pPr marL="1827710" indent="0" algn="ctr">
              <a:buNone/>
              <a:defRPr>
                <a:solidFill>
                  <a:schemeClr val="tx1">
                    <a:tint val="75000"/>
                  </a:schemeClr>
                </a:solidFill>
              </a:defRPr>
            </a:lvl5pPr>
            <a:lvl6pPr marL="2284638" indent="0" algn="ctr">
              <a:buNone/>
              <a:defRPr>
                <a:solidFill>
                  <a:schemeClr val="tx1">
                    <a:tint val="75000"/>
                  </a:schemeClr>
                </a:solidFill>
              </a:defRPr>
            </a:lvl6pPr>
            <a:lvl7pPr marL="2741566" indent="0" algn="ctr">
              <a:buNone/>
              <a:defRPr>
                <a:solidFill>
                  <a:schemeClr val="tx1">
                    <a:tint val="75000"/>
                  </a:schemeClr>
                </a:solidFill>
              </a:defRPr>
            </a:lvl7pPr>
            <a:lvl8pPr marL="3198494" indent="0" algn="ctr">
              <a:buNone/>
              <a:defRPr>
                <a:solidFill>
                  <a:schemeClr val="tx1">
                    <a:tint val="75000"/>
                  </a:schemeClr>
                </a:solidFill>
              </a:defRPr>
            </a:lvl8pPr>
            <a:lvl9pPr marL="3655421" indent="0" algn="ctr">
              <a:buNone/>
              <a:defRPr>
                <a:solidFill>
                  <a:schemeClr val="tx1">
                    <a:tint val="75000"/>
                  </a:schemeClr>
                </a:solidFill>
              </a:defRPr>
            </a:lvl9pPr>
          </a:lstStyle>
          <a:p>
            <a:r>
              <a:rPr lang="en-AU" dirty="0" smtClean="0"/>
              <a:t>Click to edit Master subtitle style</a:t>
            </a:r>
            <a:endParaRPr lang="en-US" dirty="0"/>
          </a:p>
        </p:txBody>
      </p:sp>
      <p:sp>
        <p:nvSpPr>
          <p:cNvPr id="4" name="Footer Placeholder 4"/>
          <p:cNvSpPr>
            <a:spLocks noGrp="1"/>
          </p:cNvSpPr>
          <p:nvPr>
            <p:ph type="ftr" sz="quarter" idx="10"/>
          </p:nvPr>
        </p:nvSpPr>
        <p:spPr>
          <a:xfrm>
            <a:off x="1314451" y="6356351"/>
            <a:ext cx="5052646" cy="365125"/>
          </a:xfrm>
          <a:prstGeom prst="rect">
            <a:avLst/>
          </a:prstGeom>
        </p:spPr>
        <p:txBody>
          <a:bodyPr vert="horz" lIns="91386" tIns="45692" rIns="91386" bIns="45692" rtlCol="0" anchor="ctr"/>
          <a:lstStyle>
            <a:lvl1pPr algn="ctr">
              <a:defRPr sz="1200">
                <a:solidFill>
                  <a:schemeClr val="tx1">
                    <a:lumMod val="50000"/>
                    <a:lumOff val="50000"/>
                  </a:schemeClr>
                </a:solidFill>
                <a:latin typeface="Arial" charset="0"/>
                <a:ea typeface="ＭＳ Ｐゴシック" charset="0"/>
                <a:cs typeface="ＭＳ Ｐゴシック" charset="0"/>
              </a:defRPr>
            </a:lvl1pPr>
          </a:lstStyle>
          <a:p>
            <a:pPr>
              <a:defRPr/>
            </a:pPr>
            <a:endParaRPr lang="en-US" dirty="0"/>
          </a:p>
        </p:txBody>
      </p:sp>
      <p:sp>
        <p:nvSpPr>
          <p:cNvPr id="5" name="Slide Number Placeholder 5"/>
          <p:cNvSpPr>
            <a:spLocks noGrp="1"/>
          </p:cNvSpPr>
          <p:nvPr>
            <p:ph type="sldNum" sz="quarter" idx="11"/>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7F7F7F"/>
                </a:solidFill>
                <a:latin typeface="Arial" pitchFamily="34" charset="0"/>
                <a:ea typeface="ＭＳ Ｐゴシック" charset="-128"/>
              </a:defRPr>
            </a:lvl1pPr>
          </a:lstStyle>
          <a:p>
            <a:pPr>
              <a:defRPr/>
            </a:pPr>
            <a:fld id="{4038F4DA-065C-4330-8446-FDE1B9F79550}" type="slidenum">
              <a:rPr lang="en-US"/>
              <a:pPr>
                <a:defRPr/>
              </a:pPr>
              <a:t>‹#›</a:t>
            </a:fld>
            <a:endParaRPr lang="en-US" dirty="0"/>
          </a:p>
        </p:txBody>
      </p:sp>
    </p:spTree>
    <p:extLst>
      <p:ext uri="{BB962C8B-B14F-4D97-AF65-F5344CB8AC3E}">
        <p14:creationId xmlns:p14="http://schemas.microsoft.com/office/powerpoint/2010/main" val="453708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 Pics">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346784" y="1700808"/>
            <a:ext cx="3626996" cy="3744416"/>
          </a:xfrm>
        </p:spPr>
        <p:txBody>
          <a:bodyPr rtlCol="0">
            <a:normAutofit/>
          </a:bodyPr>
          <a:lstStyle/>
          <a:p>
            <a:pPr lvl="0"/>
            <a:endParaRPr lang="en-US" noProof="0" dirty="0" smtClean="0"/>
          </a:p>
        </p:txBody>
      </p:sp>
      <p:sp>
        <p:nvSpPr>
          <p:cNvPr id="13" name="Picture Placeholder 3"/>
          <p:cNvSpPr>
            <a:spLocks noGrp="1"/>
          </p:cNvSpPr>
          <p:nvPr>
            <p:ph type="pic" sz="quarter" idx="17"/>
          </p:nvPr>
        </p:nvSpPr>
        <p:spPr>
          <a:xfrm>
            <a:off x="4439062" y="1700808"/>
            <a:ext cx="3626996" cy="3744416"/>
          </a:xfrm>
        </p:spPr>
        <p:txBody>
          <a:bodyPr rtlCol="0">
            <a:normAutofit/>
          </a:bodyPr>
          <a:lstStyle/>
          <a:p>
            <a:pPr lvl="0"/>
            <a:endParaRPr lang="en-US" noProof="0" dirty="0" smtClean="0"/>
          </a:p>
        </p:txBody>
      </p:sp>
      <p:sp>
        <p:nvSpPr>
          <p:cNvPr id="17" name="Title 1"/>
          <p:cNvSpPr>
            <a:spLocks noGrp="1"/>
          </p:cNvSpPr>
          <p:nvPr>
            <p:ph type="title"/>
          </p:nvPr>
        </p:nvSpPr>
        <p:spPr>
          <a:xfrm>
            <a:off x="0" y="154260"/>
            <a:ext cx="7363695" cy="1143000"/>
          </a:xfrm>
        </p:spPr>
        <p:txBody>
          <a:bodyPr/>
          <a:lstStyle/>
          <a:p>
            <a:r>
              <a:rPr lang="en-AU" smtClean="0"/>
              <a:t>Click to edit Master title style</a:t>
            </a:r>
            <a:endParaRPr lang="en-US"/>
          </a:p>
        </p:txBody>
      </p:sp>
      <p:sp>
        <p:nvSpPr>
          <p:cNvPr id="5" name="Footer Placeholder 4"/>
          <p:cNvSpPr>
            <a:spLocks noGrp="1"/>
          </p:cNvSpPr>
          <p:nvPr>
            <p:ph type="ftr" sz="quarter" idx="18"/>
          </p:nvPr>
        </p:nvSpPr>
        <p:spPr>
          <a:xfrm>
            <a:off x="1979735" y="6356351"/>
            <a:ext cx="5250473" cy="365125"/>
          </a:xfrm>
          <a:prstGeom prst="rect">
            <a:avLst/>
          </a:prstGeom>
        </p:spPr>
        <p:txBody>
          <a:bodyPr vert="horz" lIns="91386" tIns="45692" rIns="91386" bIns="45692" rtlCol="0" anchor="ctr"/>
          <a:lstStyle>
            <a:lvl1pPr algn="ctr">
              <a:defRPr sz="1200">
                <a:solidFill>
                  <a:schemeClr val="tx2">
                    <a:lumMod val="40000"/>
                    <a:lumOff val="60000"/>
                  </a:schemeClr>
                </a:solidFill>
                <a:latin typeface="Arial" charset="0"/>
                <a:ea typeface="ＭＳ Ｐゴシック" charset="0"/>
                <a:cs typeface="ＭＳ Ｐゴシック" charset="0"/>
              </a:defRPr>
            </a:lvl1pPr>
          </a:lstStyle>
          <a:p>
            <a:pPr>
              <a:defRPr/>
            </a:pPr>
            <a:endParaRPr lang="en-US" dirty="0"/>
          </a:p>
        </p:txBody>
      </p:sp>
      <p:sp>
        <p:nvSpPr>
          <p:cNvPr id="6" name="Slide Number Placeholder 5"/>
          <p:cNvSpPr>
            <a:spLocks noGrp="1"/>
          </p:cNvSpPr>
          <p:nvPr>
            <p:ph type="sldNum" sz="quarter" idx="19"/>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8EB4E3"/>
                </a:solidFill>
                <a:latin typeface="Arial" pitchFamily="34" charset="0"/>
                <a:ea typeface="ＭＳ Ｐゴシック" charset="-128"/>
              </a:defRPr>
            </a:lvl1pPr>
          </a:lstStyle>
          <a:p>
            <a:pPr>
              <a:defRPr/>
            </a:pPr>
            <a:fld id="{C15C33F1-08BF-43C5-A913-50BB88BFA977}" type="slidenum">
              <a:rPr lang="en-US"/>
              <a:pPr>
                <a:defRPr/>
              </a:pPr>
              <a:t>‹#›</a:t>
            </a:fld>
            <a:endParaRPr lang="en-US" dirty="0"/>
          </a:p>
        </p:txBody>
      </p:sp>
      <p:sp>
        <p:nvSpPr>
          <p:cNvPr id="7" name="Date Placeholder 3"/>
          <p:cNvSpPr>
            <a:spLocks noGrp="1"/>
          </p:cNvSpPr>
          <p:nvPr>
            <p:ph type="dt" sz="half" idx="20"/>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8EB4E3"/>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247424100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p:cNvSpPr>
            <a:spLocks noGrp="1"/>
          </p:cNvSpPr>
          <p:nvPr>
            <p:ph type="title"/>
          </p:nvPr>
        </p:nvSpPr>
        <p:spPr>
          <a:xfrm>
            <a:off x="0" y="154260"/>
            <a:ext cx="7363695" cy="1143000"/>
          </a:xfrm>
        </p:spPr>
        <p:txBody>
          <a:bodyPr/>
          <a:lstStyle/>
          <a:p>
            <a:r>
              <a:rPr lang="en-AU" smtClean="0"/>
              <a:t>Click to edit Master title style</a:t>
            </a:r>
            <a:endParaRPr lang="en-US"/>
          </a:p>
        </p:txBody>
      </p:sp>
      <p:sp>
        <p:nvSpPr>
          <p:cNvPr id="3" name="Footer Placeholder 4"/>
          <p:cNvSpPr>
            <a:spLocks noGrp="1"/>
          </p:cNvSpPr>
          <p:nvPr>
            <p:ph type="ftr" sz="quarter" idx="10"/>
          </p:nvPr>
        </p:nvSpPr>
        <p:spPr>
          <a:xfrm>
            <a:off x="1979735" y="6356351"/>
            <a:ext cx="5250473" cy="365125"/>
          </a:xfrm>
          <a:prstGeom prst="rect">
            <a:avLst/>
          </a:prstGeom>
        </p:spPr>
        <p:txBody>
          <a:bodyPr vert="horz" lIns="91386" tIns="45692" rIns="91386" bIns="45692" rtlCol="0" anchor="ctr"/>
          <a:lstStyle>
            <a:lvl1pPr algn="ctr">
              <a:defRPr sz="1200">
                <a:solidFill>
                  <a:schemeClr val="tx2">
                    <a:lumMod val="40000"/>
                    <a:lumOff val="60000"/>
                  </a:schemeClr>
                </a:solidFill>
                <a:latin typeface="Arial" charset="0"/>
                <a:ea typeface="ＭＳ Ｐゴシック" charset="0"/>
                <a:cs typeface="ＭＳ Ｐゴシック" charset="0"/>
              </a:defRPr>
            </a:lvl1pPr>
          </a:lstStyle>
          <a:p>
            <a:pPr>
              <a:defRPr/>
            </a:pPr>
            <a:endParaRPr lang="en-US" dirty="0"/>
          </a:p>
        </p:txBody>
      </p:sp>
      <p:sp>
        <p:nvSpPr>
          <p:cNvPr id="4" name="Slide Number Placeholder 5"/>
          <p:cNvSpPr>
            <a:spLocks noGrp="1"/>
          </p:cNvSpPr>
          <p:nvPr>
            <p:ph type="sldNum" sz="quarter" idx="11"/>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8EB4E3"/>
                </a:solidFill>
                <a:latin typeface="Arial" pitchFamily="34" charset="0"/>
                <a:ea typeface="ＭＳ Ｐゴシック" charset="-128"/>
              </a:defRPr>
            </a:lvl1pPr>
          </a:lstStyle>
          <a:p>
            <a:pPr>
              <a:defRPr/>
            </a:pPr>
            <a:fld id="{C2DD575E-1AD0-426D-9F57-DB9216D67DB4}" type="slidenum">
              <a:rPr lang="en-US"/>
              <a:pPr>
                <a:defRPr/>
              </a:pPr>
              <a:t>‹#›</a:t>
            </a:fld>
            <a:endParaRPr lang="en-US" dirty="0"/>
          </a:p>
        </p:txBody>
      </p:sp>
      <p:sp>
        <p:nvSpPr>
          <p:cNvPr id="5" name="Date Placeholder 3"/>
          <p:cNvSpPr>
            <a:spLocks noGrp="1"/>
          </p:cNvSpPr>
          <p:nvPr>
            <p:ph type="dt" sz="half" idx="12"/>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8EB4E3"/>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332370237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3120653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4061" y="5013176"/>
            <a:ext cx="6120820" cy="566738"/>
          </a:xfrm>
        </p:spPr>
        <p:txBody>
          <a:bodyPr anchor="b"/>
          <a:lstStyle>
            <a:lvl1pPr algn="l">
              <a:defRPr sz="2000" b="1">
                <a:solidFill>
                  <a:schemeClr val="bg1"/>
                </a:solidFill>
              </a:defRPr>
            </a:lvl1pPr>
          </a:lstStyle>
          <a:p>
            <a:r>
              <a:rPr lang="en-AU" dirty="0" smtClean="0"/>
              <a:t>Click to edit Master title style</a:t>
            </a:r>
            <a:endParaRPr lang="en-US" dirty="0"/>
          </a:p>
        </p:txBody>
      </p:sp>
      <p:sp>
        <p:nvSpPr>
          <p:cNvPr id="3" name="Picture Placeholder 2"/>
          <p:cNvSpPr>
            <a:spLocks noGrp="1"/>
          </p:cNvSpPr>
          <p:nvPr>
            <p:ph type="pic" idx="1"/>
          </p:nvPr>
        </p:nvSpPr>
        <p:spPr>
          <a:xfrm>
            <a:off x="844062" y="1066800"/>
            <a:ext cx="7467600" cy="3946376"/>
          </a:xfrm>
        </p:spPr>
        <p:txBody>
          <a:bodyPr rtlCol="0">
            <a:normAutofit/>
          </a:bodyPr>
          <a:lstStyle>
            <a:lvl1pPr marL="0" indent="0">
              <a:buNone/>
              <a:defRPr sz="3200"/>
            </a:lvl1pPr>
            <a:lvl2pPr marL="456928" indent="0">
              <a:buNone/>
              <a:defRPr sz="2800"/>
            </a:lvl2pPr>
            <a:lvl3pPr marL="913856" indent="0">
              <a:buNone/>
              <a:defRPr sz="2400"/>
            </a:lvl3pPr>
            <a:lvl4pPr marL="1370784" indent="0">
              <a:buNone/>
              <a:defRPr sz="2000"/>
            </a:lvl4pPr>
            <a:lvl5pPr marL="1827710" indent="0">
              <a:buNone/>
              <a:defRPr sz="2000"/>
            </a:lvl5pPr>
            <a:lvl6pPr marL="2284638" indent="0">
              <a:buNone/>
              <a:defRPr sz="2000"/>
            </a:lvl6pPr>
            <a:lvl7pPr marL="2741566" indent="0">
              <a:buNone/>
              <a:defRPr sz="2000"/>
            </a:lvl7pPr>
            <a:lvl8pPr marL="3198494" indent="0">
              <a:buNone/>
              <a:defRPr sz="2000"/>
            </a:lvl8pPr>
            <a:lvl9pPr marL="3655421" indent="0">
              <a:buNone/>
              <a:defRPr sz="2000"/>
            </a:lvl9pPr>
          </a:lstStyle>
          <a:p>
            <a:pPr lvl="0"/>
            <a:endParaRPr lang="en-US" noProof="0" dirty="0" smtClean="0"/>
          </a:p>
        </p:txBody>
      </p:sp>
      <p:sp>
        <p:nvSpPr>
          <p:cNvPr id="4" name="Text Placeholder 3"/>
          <p:cNvSpPr>
            <a:spLocks noGrp="1"/>
          </p:cNvSpPr>
          <p:nvPr>
            <p:ph type="body" sz="half" idx="2"/>
          </p:nvPr>
        </p:nvSpPr>
        <p:spPr>
          <a:xfrm>
            <a:off x="844061" y="5579914"/>
            <a:ext cx="6120820" cy="657398"/>
          </a:xfrm>
        </p:spPr>
        <p:txBody>
          <a:bodyPr/>
          <a:lstStyle>
            <a:lvl1pPr marL="0" indent="0">
              <a:buNone/>
              <a:defRPr sz="1400">
                <a:solidFill>
                  <a:schemeClr val="tx2">
                    <a:lumMod val="40000"/>
                    <a:lumOff val="60000"/>
                  </a:schemeClr>
                </a:solidFill>
              </a:defRPr>
            </a:lvl1pPr>
            <a:lvl2pPr marL="456928" indent="0">
              <a:buNone/>
              <a:defRPr sz="1200"/>
            </a:lvl2pPr>
            <a:lvl3pPr marL="913856" indent="0">
              <a:buNone/>
              <a:defRPr sz="1000"/>
            </a:lvl3pPr>
            <a:lvl4pPr marL="1370784" indent="0">
              <a:buNone/>
              <a:defRPr sz="900"/>
            </a:lvl4pPr>
            <a:lvl5pPr marL="1827710" indent="0">
              <a:buNone/>
              <a:defRPr sz="900"/>
            </a:lvl5pPr>
            <a:lvl6pPr marL="2284638" indent="0">
              <a:buNone/>
              <a:defRPr sz="900"/>
            </a:lvl6pPr>
            <a:lvl7pPr marL="2741566" indent="0">
              <a:buNone/>
              <a:defRPr sz="900"/>
            </a:lvl7pPr>
            <a:lvl8pPr marL="3198494" indent="0">
              <a:buNone/>
              <a:defRPr sz="900"/>
            </a:lvl8pPr>
            <a:lvl9pPr marL="3655421" indent="0">
              <a:buNone/>
              <a:defRPr sz="900"/>
            </a:lvl9pPr>
          </a:lstStyle>
          <a:p>
            <a:pPr lvl="0"/>
            <a:r>
              <a:rPr lang="en-AU" dirty="0" smtClean="0"/>
              <a:t>Click to edit Master text styles</a:t>
            </a:r>
          </a:p>
        </p:txBody>
      </p:sp>
      <p:sp>
        <p:nvSpPr>
          <p:cNvPr id="5" name="Footer Placeholder 4"/>
          <p:cNvSpPr>
            <a:spLocks noGrp="1"/>
          </p:cNvSpPr>
          <p:nvPr>
            <p:ph type="ftr" sz="quarter" idx="10"/>
          </p:nvPr>
        </p:nvSpPr>
        <p:spPr>
          <a:xfrm>
            <a:off x="1979735" y="6356351"/>
            <a:ext cx="5250473" cy="365125"/>
          </a:xfrm>
          <a:prstGeom prst="rect">
            <a:avLst/>
          </a:prstGeom>
        </p:spPr>
        <p:txBody>
          <a:bodyPr vert="horz" lIns="91386" tIns="45692" rIns="91386" bIns="45692" rtlCol="0" anchor="ctr"/>
          <a:lstStyle>
            <a:lvl1pPr algn="ctr">
              <a:defRPr sz="1200">
                <a:solidFill>
                  <a:schemeClr val="tx2">
                    <a:lumMod val="40000"/>
                    <a:lumOff val="60000"/>
                  </a:schemeClr>
                </a:solidFill>
                <a:latin typeface="Arial" charset="0"/>
                <a:ea typeface="ＭＳ Ｐゴシック" charset="0"/>
                <a:cs typeface="ＭＳ Ｐゴシック" charset="0"/>
              </a:defRPr>
            </a:lvl1pPr>
          </a:lstStyle>
          <a:p>
            <a:pPr>
              <a:defRPr/>
            </a:pPr>
            <a:endParaRPr lang="en-US" dirty="0"/>
          </a:p>
        </p:txBody>
      </p:sp>
      <p:sp>
        <p:nvSpPr>
          <p:cNvPr id="6" name="Slide Number Placeholder 5"/>
          <p:cNvSpPr>
            <a:spLocks noGrp="1"/>
          </p:cNvSpPr>
          <p:nvPr>
            <p:ph type="sldNum" sz="quarter" idx="11"/>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8EB4E3"/>
                </a:solidFill>
                <a:latin typeface="Arial" pitchFamily="34" charset="0"/>
                <a:ea typeface="ＭＳ Ｐゴシック" charset="-128"/>
              </a:defRPr>
            </a:lvl1pPr>
          </a:lstStyle>
          <a:p>
            <a:pPr>
              <a:defRPr/>
            </a:pPr>
            <a:fld id="{A1DECBFA-F9D3-4A95-85FB-E47E3DC84A98}" type="slidenum">
              <a:rPr lang="en-US"/>
              <a:pPr>
                <a:defRPr/>
              </a:pPr>
              <a:t>‹#›</a:t>
            </a:fld>
            <a:endParaRPr lang="en-US" dirty="0"/>
          </a:p>
        </p:txBody>
      </p:sp>
      <p:sp>
        <p:nvSpPr>
          <p:cNvPr id="7" name="Date Placeholder 3"/>
          <p:cNvSpPr>
            <a:spLocks noGrp="1"/>
          </p:cNvSpPr>
          <p:nvPr>
            <p:ph type="dt" sz="half" idx="12"/>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8EB4E3"/>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362664300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Quote and Photo">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764704"/>
            <a:ext cx="6048672" cy="1944216"/>
          </a:xfrm>
          <a:prstGeom prst="rect">
            <a:avLst/>
          </a:prstGeom>
        </p:spPr>
        <p:txBody>
          <a:bodyPr lIns="91386" tIns="45692" rIns="91386" bIns="45692"/>
          <a:lstStyle>
            <a:lvl1pPr marL="0" indent="0">
              <a:buNone/>
              <a:defRPr>
                <a:solidFill>
                  <a:schemeClr val="bg1"/>
                </a:solidFill>
              </a:defRPr>
            </a:lvl1pPr>
            <a:lvl2pPr marL="456928" indent="0">
              <a:buNone/>
              <a:defRPr/>
            </a:lvl2pPr>
            <a:lvl3pPr marL="913856" indent="0">
              <a:buNone/>
              <a:defRPr/>
            </a:lvl3pPr>
            <a:lvl4pPr marL="1370784" indent="0">
              <a:buNone/>
              <a:defRPr/>
            </a:lvl4pPr>
            <a:lvl5pPr marL="1827710" indent="0">
              <a:buNone/>
              <a:defRPr/>
            </a:lvl5pPr>
          </a:lstStyle>
          <a:p>
            <a:pPr lvl="0"/>
            <a:r>
              <a:rPr lang="en-AU" dirty="0" smtClean="0"/>
              <a:t>Click to edit Master text styles</a:t>
            </a:r>
          </a:p>
        </p:txBody>
      </p:sp>
      <p:sp>
        <p:nvSpPr>
          <p:cNvPr id="7" name="Content Placeholder 2"/>
          <p:cNvSpPr>
            <a:spLocks noGrp="1"/>
          </p:cNvSpPr>
          <p:nvPr>
            <p:ph idx="10"/>
          </p:nvPr>
        </p:nvSpPr>
        <p:spPr>
          <a:xfrm>
            <a:off x="1115616" y="5229200"/>
            <a:ext cx="3921666" cy="936104"/>
          </a:xfrm>
          <a:prstGeom prst="rect">
            <a:avLst/>
          </a:prstGeom>
        </p:spPr>
        <p:txBody>
          <a:bodyPr lIns="91386" tIns="45692" rIns="91386" bIns="45692"/>
          <a:lstStyle>
            <a:lvl1pPr marL="0" indent="0">
              <a:buNone/>
              <a:defRPr sz="2400" b="1">
                <a:solidFill>
                  <a:srgbClr val="005A9B"/>
                </a:solidFill>
              </a:defRPr>
            </a:lvl1pPr>
            <a:lvl2pPr marL="456928" indent="0">
              <a:buNone/>
              <a:defRPr/>
            </a:lvl2pPr>
            <a:lvl3pPr marL="913856" indent="0">
              <a:buNone/>
              <a:defRPr/>
            </a:lvl3pPr>
            <a:lvl4pPr marL="1370784" indent="0">
              <a:buNone/>
              <a:defRPr/>
            </a:lvl4pPr>
            <a:lvl5pPr marL="1827710" indent="0">
              <a:buNone/>
              <a:defRPr/>
            </a:lvl5pPr>
          </a:lstStyle>
          <a:p>
            <a:pPr lvl="0"/>
            <a:r>
              <a:rPr lang="en-AU" dirty="0" smtClean="0"/>
              <a:t>Click to edit Master text styles</a:t>
            </a:r>
          </a:p>
        </p:txBody>
      </p:sp>
      <p:sp>
        <p:nvSpPr>
          <p:cNvPr id="8" name="Picture Placeholder 3"/>
          <p:cNvSpPr>
            <a:spLocks noGrp="1"/>
          </p:cNvSpPr>
          <p:nvPr>
            <p:ph type="pic" sz="quarter" idx="17"/>
          </p:nvPr>
        </p:nvSpPr>
        <p:spPr>
          <a:xfrm rot="232782">
            <a:off x="5261298" y="2479886"/>
            <a:ext cx="3262064" cy="3425772"/>
          </a:xfrm>
          <a:prstGeom prst="rect">
            <a:avLst/>
          </a:prstGeom>
        </p:spPr>
        <p:txBody>
          <a:bodyPr lIns="91386" tIns="45692" rIns="91386" bIns="45692" rtlCol="0">
            <a:normAutofit/>
          </a:bodyPr>
          <a:lstStyle/>
          <a:p>
            <a:pPr lvl="0"/>
            <a:endParaRPr lang="en-US" noProof="0" dirty="0" smtClean="0"/>
          </a:p>
        </p:txBody>
      </p:sp>
    </p:spTree>
    <p:extLst>
      <p:ext uri="{BB962C8B-B14F-4D97-AF65-F5344CB8AC3E}">
        <p14:creationId xmlns:p14="http://schemas.microsoft.com/office/powerpoint/2010/main" val="404423437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51692" y="1844827"/>
            <a:ext cx="8458200" cy="1470025"/>
          </a:xfrm>
          <a:prstGeom prst="rect">
            <a:avLst/>
          </a:prstGeom>
        </p:spPr>
        <p:txBody>
          <a:bodyPr/>
          <a:lstStyle/>
          <a:p>
            <a:r>
              <a:rPr lang="en-AU" dirty="0" smtClean="0"/>
              <a:t>Click to edit Master title style</a:t>
            </a:r>
            <a:endParaRPr lang="en-US" dirty="0"/>
          </a:p>
        </p:txBody>
      </p:sp>
      <p:sp>
        <p:nvSpPr>
          <p:cNvPr id="3" name="Subtitle 2"/>
          <p:cNvSpPr>
            <a:spLocks noGrp="1"/>
          </p:cNvSpPr>
          <p:nvPr>
            <p:ph type="subTitle" idx="1"/>
          </p:nvPr>
        </p:nvSpPr>
        <p:spPr>
          <a:xfrm>
            <a:off x="1037492" y="3600598"/>
            <a:ext cx="7086600" cy="1752600"/>
          </a:xfrm>
        </p:spPr>
        <p:txBody>
          <a:bodyPr/>
          <a:lstStyle>
            <a:lvl1pPr marL="0" indent="0" algn="ctr">
              <a:buNone/>
              <a:defRPr>
                <a:solidFill>
                  <a:schemeClr val="tx1">
                    <a:tint val="75000"/>
                  </a:schemeClr>
                </a:solidFill>
              </a:defRPr>
            </a:lvl1pPr>
            <a:lvl2pPr marL="456928" indent="0" algn="ctr">
              <a:buNone/>
              <a:defRPr>
                <a:solidFill>
                  <a:schemeClr val="tx1">
                    <a:tint val="75000"/>
                  </a:schemeClr>
                </a:solidFill>
              </a:defRPr>
            </a:lvl2pPr>
            <a:lvl3pPr marL="913856" indent="0" algn="ctr">
              <a:buNone/>
              <a:defRPr>
                <a:solidFill>
                  <a:schemeClr val="tx1">
                    <a:tint val="75000"/>
                  </a:schemeClr>
                </a:solidFill>
              </a:defRPr>
            </a:lvl3pPr>
            <a:lvl4pPr marL="1370784" indent="0" algn="ctr">
              <a:buNone/>
              <a:defRPr>
                <a:solidFill>
                  <a:schemeClr val="tx1">
                    <a:tint val="75000"/>
                  </a:schemeClr>
                </a:solidFill>
              </a:defRPr>
            </a:lvl4pPr>
            <a:lvl5pPr marL="1827710" indent="0" algn="ctr">
              <a:buNone/>
              <a:defRPr>
                <a:solidFill>
                  <a:schemeClr val="tx1">
                    <a:tint val="75000"/>
                  </a:schemeClr>
                </a:solidFill>
              </a:defRPr>
            </a:lvl5pPr>
            <a:lvl6pPr marL="2284638" indent="0" algn="ctr">
              <a:buNone/>
              <a:defRPr>
                <a:solidFill>
                  <a:schemeClr val="tx1">
                    <a:tint val="75000"/>
                  </a:schemeClr>
                </a:solidFill>
              </a:defRPr>
            </a:lvl6pPr>
            <a:lvl7pPr marL="2741566" indent="0" algn="ctr">
              <a:buNone/>
              <a:defRPr>
                <a:solidFill>
                  <a:schemeClr val="tx1">
                    <a:tint val="75000"/>
                  </a:schemeClr>
                </a:solidFill>
              </a:defRPr>
            </a:lvl7pPr>
            <a:lvl8pPr marL="3198494" indent="0" algn="ctr">
              <a:buNone/>
              <a:defRPr>
                <a:solidFill>
                  <a:schemeClr val="tx1">
                    <a:tint val="75000"/>
                  </a:schemeClr>
                </a:solidFill>
              </a:defRPr>
            </a:lvl8pPr>
            <a:lvl9pPr marL="3655421" indent="0" algn="ctr">
              <a:buNone/>
              <a:defRPr>
                <a:solidFill>
                  <a:schemeClr val="tx1">
                    <a:tint val="75000"/>
                  </a:schemeClr>
                </a:solidFill>
              </a:defRPr>
            </a:lvl9pPr>
          </a:lstStyle>
          <a:p>
            <a:r>
              <a:rPr lang="en-AU" dirty="0" smtClean="0"/>
              <a:t>Click to edit Master subtitle style</a:t>
            </a:r>
            <a:endParaRPr lang="en-US" dirty="0"/>
          </a:p>
        </p:txBody>
      </p:sp>
      <p:sp>
        <p:nvSpPr>
          <p:cNvPr id="4" name="Footer Placeholder 4"/>
          <p:cNvSpPr>
            <a:spLocks noGrp="1"/>
          </p:cNvSpPr>
          <p:nvPr>
            <p:ph type="ftr" sz="quarter" idx="10"/>
          </p:nvPr>
        </p:nvSpPr>
        <p:spPr>
          <a:xfrm>
            <a:off x="1979735" y="6356351"/>
            <a:ext cx="5250473" cy="365125"/>
          </a:xfrm>
          <a:prstGeom prst="rect">
            <a:avLst/>
          </a:prstGeom>
        </p:spPr>
        <p:txBody>
          <a:bodyPr vert="horz" lIns="91386" tIns="45692" rIns="91386" bIns="45692" rtlCol="0" anchor="ctr"/>
          <a:lstStyle>
            <a:lvl1pPr algn="ctr">
              <a:defRPr sz="1200">
                <a:solidFill>
                  <a:srgbClr val="005A9B"/>
                </a:solidFill>
                <a:latin typeface="Arial" charset="0"/>
                <a:ea typeface="ＭＳ Ｐゴシック" charset="0"/>
                <a:cs typeface="ＭＳ Ｐゴシック" charset="0"/>
              </a:defRPr>
            </a:lvl1pPr>
          </a:lstStyle>
          <a:p>
            <a:pPr>
              <a:defRPr/>
            </a:pPr>
            <a:endParaRPr lang="en-US" dirty="0"/>
          </a:p>
        </p:txBody>
      </p:sp>
      <p:sp>
        <p:nvSpPr>
          <p:cNvPr id="5" name="Slide Number Placeholder 5"/>
          <p:cNvSpPr>
            <a:spLocks noGrp="1"/>
          </p:cNvSpPr>
          <p:nvPr>
            <p:ph type="sldNum" sz="quarter" idx="11"/>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005A9B"/>
                </a:solidFill>
                <a:latin typeface="Arial" pitchFamily="34" charset="0"/>
                <a:ea typeface="ＭＳ Ｐゴシック" charset="-128"/>
              </a:defRPr>
            </a:lvl1pPr>
          </a:lstStyle>
          <a:p>
            <a:pPr>
              <a:defRPr/>
            </a:pPr>
            <a:fld id="{17EE13C3-B33D-4E06-BEAA-1000636C5FE2}" type="slidenum">
              <a:rPr lang="en-US"/>
              <a:pPr>
                <a:defRPr/>
              </a:pPr>
              <a:t>‹#›</a:t>
            </a:fld>
            <a:endParaRPr lang="en-US" dirty="0"/>
          </a:p>
        </p:txBody>
      </p:sp>
      <p:sp>
        <p:nvSpPr>
          <p:cNvPr id="6" name="Date Placeholder 3"/>
          <p:cNvSpPr>
            <a:spLocks noGrp="1"/>
          </p:cNvSpPr>
          <p:nvPr>
            <p:ph type="dt" sz="half" idx="12"/>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005A9B"/>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305595431"/>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1143000"/>
          </a:xfrm>
          <a:prstGeom prst="rect">
            <a:avLst/>
          </a:prstGeom>
        </p:spPr>
        <p:txBody>
          <a:bodyPr/>
          <a:lstStyle/>
          <a:p>
            <a:r>
              <a:rPr lang="en-AU" smtClean="0"/>
              <a:t>Click to edit Master title style</a:t>
            </a:r>
            <a:endParaRPr lang="en-US"/>
          </a:p>
        </p:txBody>
      </p:sp>
      <p:sp>
        <p:nvSpPr>
          <p:cNvPr id="3" name="Content Placeholder 2"/>
          <p:cNvSpPr>
            <a:spLocks noGrp="1"/>
          </p:cNvSpPr>
          <p:nvPr>
            <p:ph idx="1"/>
          </p:nvPr>
        </p:nvSpPr>
        <p:spPr>
          <a:xfrm>
            <a:off x="838200" y="1466454"/>
            <a:ext cx="7391400" cy="3845842"/>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Footer Placeholder 4"/>
          <p:cNvSpPr>
            <a:spLocks noGrp="1"/>
          </p:cNvSpPr>
          <p:nvPr>
            <p:ph type="ftr" sz="quarter" idx="10"/>
          </p:nvPr>
        </p:nvSpPr>
        <p:spPr>
          <a:xfrm>
            <a:off x="1979735" y="6356351"/>
            <a:ext cx="5250473" cy="365125"/>
          </a:xfrm>
          <a:prstGeom prst="rect">
            <a:avLst/>
          </a:prstGeom>
        </p:spPr>
        <p:txBody>
          <a:bodyPr vert="horz" lIns="91386" tIns="45692" rIns="91386" bIns="45692" rtlCol="0" anchor="ctr"/>
          <a:lstStyle>
            <a:lvl1pPr algn="ctr">
              <a:defRPr sz="1200">
                <a:solidFill>
                  <a:srgbClr val="005A9B"/>
                </a:solidFill>
                <a:latin typeface="Arial" charset="0"/>
                <a:ea typeface="ＭＳ Ｐゴシック" charset="0"/>
                <a:cs typeface="ＭＳ Ｐゴシック" charset="0"/>
              </a:defRPr>
            </a:lvl1pPr>
          </a:lstStyle>
          <a:p>
            <a:pPr>
              <a:defRPr/>
            </a:pPr>
            <a:endParaRPr lang="en-US" dirty="0"/>
          </a:p>
        </p:txBody>
      </p:sp>
      <p:sp>
        <p:nvSpPr>
          <p:cNvPr id="5" name="Slide Number Placeholder 5"/>
          <p:cNvSpPr>
            <a:spLocks noGrp="1"/>
          </p:cNvSpPr>
          <p:nvPr>
            <p:ph type="sldNum" sz="quarter" idx="11"/>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005A9B"/>
                </a:solidFill>
                <a:latin typeface="Arial" pitchFamily="34" charset="0"/>
                <a:ea typeface="ＭＳ Ｐゴシック" charset="-128"/>
              </a:defRPr>
            </a:lvl1pPr>
          </a:lstStyle>
          <a:p>
            <a:pPr>
              <a:defRPr/>
            </a:pPr>
            <a:fld id="{F9F3CBFB-44BD-4E18-82AD-62C113299522}" type="slidenum">
              <a:rPr lang="en-US"/>
              <a:pPr>
                <a:defRPr/>
              </a:pPr>
              <a:t>‹#›</a:t>
            </a:fld>
            <a:endParaRPr lang="en-US" dirty="0"/>
          </a:p>
        </p:txBody>
      </p:sp>
      <p:sp>
        <p:nvSpPr>
          <p:cNvPr id="6" name="Date Placeholder 3"/>
          <p:cNvSpPr>
            <a:spLocks noGrp="1"/>
          </p:cNvSpPr>
          <p:nvPr>
            <p:ph type="dt" sz="half" idx="12"/>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005A9B"/>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1490432110"/>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ext-Left Pic-Right">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1143000"/>
          </a:xfrm>
          <a:prstGeom prst="rect">
            <a:avLst/>
          </a:prstGeom>
        </p:spPr>
        <p:txBody>
          <a:bodyPr/>
          <a:lstStyle/>
          <a:p>
            <a:r>
              <a:rPr lang="en-AU" dirty="0" smtClean="0"/>
              <a:t>Click to edit Master title style</a:t>
            </a:r>
            <a:endParaRPr lang="en-US" dirty="0"/>
          </a:p>
        </p:txBody>
      </p:sp>
      <p:sp>
        <p:nvSpPr>
          <p:cNvPr id="4" name="Picture Placeholder 3"/>
          <p:cNvSpPr>
            <a:spLocks noGrp="1"/>
          </p:cNvSpPr>
          <p:nvPr>
            <p:ph type="pic" sz="quarter" idx="10"/>
          </p:nvPr>
        </p:nvSpPr>
        <p:spPr>
          <a:xfrm>
            <a:off x="5662246" y="1466454"/>
            <a:ext cx="3059723" cy="3989859"/>
          </a:xfrm>
        </p:spPr>
        <p:txBody>
          <a:bodyPr rtlCol="0">
            <a:normAutofit/>
          </a:bodyPr>
          <a:lstStyle/>
          <a:p>
            <a:pPr lvl="0"/>
            <a:endParaRPr lang="en-US" noProof="0" dirty="0" smtClean="0"/>
          </a:p>
        </p:txBody>
      </p:sp>
      <p:sp>
        <p:nvSpPr>
          <p:cNvPr id="6" name="Text Placeholder 5"/>
          <p:cNvSpPr>
            <a:spLocks noGrp="1"/>
          </p:cNvSpPr>
          <p:nvPr>
            <p:ph type="body" sz="quarter" idx="11"/>
          </p:nvPr>
        </p:nvSpPr>
        <p:spPr>
          <a:xfrm>
            <a:off x="633046" y="1466454"/>
            <a:ext cx="4572000" cy="3989859"/>
          </a:xfrm>
        </p:spPr>
        <p:txBody>
          <a:body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sp>
        <p:nvSpPr>
          <p:cNvPr id="5" name="Footer Placeholder 4"/>
          <p:cNvSpPr>
            <a:spLocks noGrp="1"/>
          </p:cNvSpPr>
          <p:nvPr>
            <p:ph type="ftr" sz="quarter" idx="12"/>
          </p:nvPr>
        </p:nvSpPr>
        <p:spPr>
          <a:xfrm>
            <a:off x="1979735" y="6356351"/>
            <a:ext cx="5250473" cy="365125"/>
          </a:xfrm>
          <a:prstGeom prst="rect">
            <a:avLst/>
          </a:prstGeom>
        </p:spPr>
        <p:txBody>
          <a:bodyPr vert="horz" lIns="91386" tIns="45692" rIns="91386" bIns="45692" rtlCol="0" anchor="ctr"/>
          <a:lstStyle>
            <a:lvl1pPr algn="ctr">
              <a:defRPr sz="1200">
                <a:solidFill>
                  <a:srgbClr val="005A9B"/>
                </a:solidFill>
                <a:latin typeface="Arial" charset="0"/>
                <a:ea typeface="ＭＳ Ｐゴシック" charset="0"/>
                <a:cs typeface="ＭＳ Ｐゴシック" charset="0"/>
              </a:defRPr>
            </a:lvl1pPr>
          </a:lstStyle>
          <a:p>
            <a:pPr>
              <a:defRPr/>
            </a:pPr>
            <a:endParaRPr lang="en-US" dirty="0"/>
          </a:p>
        </p:txBody>
      </p:sp>
      <p:sp>
        <p:nvSpPr>
          <p:cNvPr id="7" name="Slide Number Placeholder 5"/>
          <p:cNvSpPr>
            <a:spLocks noGrp="1"/>
          </p:cNvSpPr>
          <p:nvPr>
            <p:ph type="sldNum" sz="quarter" idx="13"/>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005A9B"/>
                </a:solidFill>
                <a:latin typeface="Arial" pitchFamily="34" charset="0"/>
                <a:ea typeface="ＭＳ Ｐゴシック" charset="-128"/>
              </a:defRPr>
            </a:lvl1pPr>
          </a:lstStyle>
          <a:p>
            <a:pPr>
              <a:defRPr/>
            </a:pPr>
            <a:fld id="{4BA11E50-2945-49EB-9DDD-28A0693C0AC3}" type="slidenum">
              <a:rPr lang="en-US"/>
              <a:pPr>
                <a:defRPr/>
              </a:pPr>
              <a:t>‹#›</a:t>
            </a:fld>
            <a:endParaRPr lang="en-US" dirty="0"/>
          </a:p>
        </p:txBody>
      </p:sp>
      <p:sp>
        <p:nvSpPr>
          <p:cNvPr id="8" name="Date Placeholder 3"/>
          <p:cNvSpPr>
            <a:spLocks noGrp="1"/>
          </p:cNvSpPr>
          <p:nvPr>
            <p:ph type="dt" sz="half" idx="14"/>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005A9B"/>
                </a:solidFill>
                <a:latin typeface="Arial" pitchFamily="34" charset="0"/>
                <a:ea typeface="ＭＳ Ｐゴシック" charset="-128"/>
              </a:defRPr>
            </a:lvl1pPr>
          </a:lstStyle>
          <a:p>
            <a:pPr>
              <a:defRPr/>
            </a:pPr>
            <a:endParaRPr lang="en-US" dirty="0"/>
          </a:p>
        </p:txBody>
      </p:sp>
      <p:pic>
        <p:nvPicPr>
          <p:cNvPr id="9" name="Picture 8"/>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0"/>
              </a:ext>
            </a:extLst>
          </a:blip>
          <a:srcRect r="6309" b="15670"/>
          <a:stretch/>
        </p:blipFill>
        <p:spPr>
          <a:xfrm>
            <a:off x="0" y="620688"/>
            <a:ext cx="9233540" cy="6261483"/>
          </a:xfrm>
          <a:prstGeom prst="rect">
            <a:avLst/>
          </a:prstGeom>
        </p:spPr>
      </p:pic>
    </p:spTree>
    <p:extLst>
      <p:ext uri="{BB962C8B-B14F-4D97-AF65-F5344CB8AC3E}">
        <p14:creationId xmlns:p14="http://schemas.microsoft.com/office/powerpoint/2010/main" val="2372833027"/>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ics-Left Text-Righ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149969" y="1466455"/>
            <a:ext cx="4572000" cy="3917851"/>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2" name="Title 1"/>
          <p:cNvSpPr>
            <a:spLocks noGrp="1"/>
          </p:cNvSpPr>
          <p:nvPr>
            <p:ph type="title"/>
          </p:nvPr>
        </p:nvSpPr>
        <p:spPr>
          <a:xfrm>
            <a:off x="0" y="-27384"/>
            <a:ext cx="9144000" cy="1143000"/>
          </a:xfrm>
          <a:prstGeom prst="rect">
            <a:avLst/>
          </a:prstGeom>
        </p:spPr>
        <p:txBody>
          <a:bodyPr/>
          <a:lstStyle/>
          <a:p>
            <a:r>
              <a:rPr lang="en-AU" smtClean="0"/>
              <a:t>Click to edit Master title style</a:t>
            </a:r>
            <a:endParaRPr lang="en-US"/>
          </a:p>
        </p:txBody>
      </p:sp>
      <p:sp>
        <p:nvSpPr>
          <p:cNvPr id="7" name="Picture Placeholder 6"/>
          <p:cNvSpPr>
            <a:spLocks noGrp="1"/>
          </p:cNvSpPr>
          <p:nvPr>
            <p:ph type="pic" sz="quarter" idx="12"/>
          </p:nvPr>
        </p:nvSpPr>
        <p:spPr>
          <a:xfrm>
            <a:off x="633046" y="1466454"/>
            <a:ext cx="3059723" cy="3917850"/>
          </a:xfrm>
        </p:spPr>
        <p:txBody>
          <a:bodyPr rtlCol="0">
            <a:normAutofit/>
          </a:bodyPr>
          <a:lstStyle/>
          <a:p>
            <a:pPr lvl="0"/>
            <a:endParaRPr lang="en-US" noProof="0" dirty="0" smtClean="0"/>
          </a:p>
        </p:txBody>
      </p:sp>
      <p:sp>
        <p:nvSpPr>
          <p:cNvPr id="5" name="Footer Placeholder 4"/>
          <p:cNvSpPr>
            <a:spLocks noGrp="1"/>
          </p:cNvSpPr>
          <p:nvPr>
            <p:ph type="ftr" sz="quarter" idx="13"/>
          </p:nvPr>
        </p:nvSpPr>
        <p:spPr>
          <a:xfrm>
            <a:off x="1979735" y="6356351"/>
            <a:ext cx="5250473" cy="365125"/>
          </a:xfrm>
          <a:prstGeom prst="rect">
            <a:avLst/>
          </a:prstGeom>
        </p:spPr>
        <p:txBody>
          <a:bodyPr vert="horz" lIns="91386" tIns="45692" rIns="91386" bIns="45692" rtlCol="0" anchor="ctr"/>
          <a:lstStyle>
            <a:lvl1pPr algn="ctr">
              <a:defRPr sz="1200">
                <a:solidFill>
                  <a:srgbClr val="005A9B"/>
                </a:solidFill>
                <a:latin typeface="Arial" charset="0"/>
                <a:ea typeface="ＭＳ Ｐゴシック" charset="0"/>
                <a:cs typeface="ＭＳ Ｐゴシック" charset="0"/>
              </a:defRPr>
            </a:lvl1pPr>
          </a:lstStyle>
          <a:p>
            <a:pPr>
              <a:defRPr/>
            </a:pPr>
            <a:endParaRPr lang="en-US" dirty="0"/>
          </a:p>
        </p:txBody>
      </p:sp>
      <p:sp>
        <p:nvSpPr>
          <p:cNvPr id="6" name="Slide Number Placeholder 5"/>
          <p:cNvSpPr>
            <a:spLocks noGrp="1"/>
          </p:cNvSpPr>
          <p:nvPr>
            <p:ph type="sldNum" sz="quarter" idx="14"/>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005A9B"/>
                </a:solidFill>
                <a:latin typeface="Arial" pitchFamily="34" charset="0"/>
                <a:ea typeface="ＭＳ Ｐゴシック" charset="-128"/>
              </a:defRPr>
            </a:lvl1pPr>
          </a:lstStyle>
          <a:p>
            <a:pPr>
              <a:defRPr/>
            </a:pPr>
            <a:fld id="{DF0A09F1-F772-41F2-A95D-3A6583D73444}" type="slidenum">
              <a:rPr lang="en-US"/>
              <a:pPr>
                <a:defRPr/>
              </a:pPr>
              <a:t>‹#›</a:t>
            </a:fld>
            <a:endParaRPr lang="en-US" dirty="0"/>
          </a:p>
        </p:txBody>
      </p:sp>
      <p:sp>
        <p:nvSpPr>
          <p:cNvPr id="8" name="Date Placeholder 3"/>
          <p:cNvSpPr>
            <a:spLocks noGrp="1"/>
          </p:cNvSpPr>
          <p:nvPr>
            <p:ph type="dt" sz="half" idx="15"/>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005A9B"/>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158296812"/>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 Pics">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1143000"/>
          </a:xfrm>
          <a:prstGeom prst="rect">
            <a:avLst/>
          </a:prstGeom>
        </p:spPr>
        <p:txBody>
          <a:bodyPr/>
          <a:lstStyle/>
          <a:p>
            <a:r>
              <a:rPr lang="en-AU" smtClean="0"/>
              <a:t>Click to edit Master title style</a:t>
            </a:r>
            <a:endParaRPr lang="en-US"/>
          </a:p>
        </p:txBody>
      </p:sp>
      <p:sp>
        <p:nvSpPr>
          <p:cNvPr id="4" name="Picture Placeholder 3"/>
          <p:cNvSpPr>
            <a:spLocks noGrp="1"/>
          </p:cNvSpPr>
          <p:nvPr>
            <p:ph type="pic" sz="quarter" idx="10"/>
          </p:nvPr>
        </p:nvSpPr>
        <p:spPr>
          <a:xfrm>
            <a:off x="0" y="1496616"/>
            <a:ext cx="3024554" cy="3167608"/>
          </a:xfrm>
        </p:spPr>
        <p:txBody>
          <a:bodyPr rtlCol="0">
            <a:normAutofit/>
          </a:bodyPr>
          <a:lstStyle/>
          <a:p>
            <a:pPr lvl="0"/>
            <a:endParaRPr lang="en-US" noProof="0" dirty="0" smtClean="0"/>
          </a:p>
        </p:txBody>
      </p:sp>
      <p:sp>
        <p:nvSpPr>
          <p:cNvPr id="5" name="Picture Placeholder 3"/>
          <p:cNvSpPr>
            <a:spLocks noGrp="1"/>
          </p:cNvSpPr>
          <p:nvPr>
            <p:ph type="pic" sz="quarter" idx="11"/>
          </p:nvPr>
        </p:nvSpPr>
        <p:spPr>
          <a:xfrm>
            <a:off x="3024554" y="1496616"/>
            <a:ext cx="3076307" cy="3167608"/>
          </a:xfrm>
        </p:spPr>
        <p:txBody>
          <a:bodyPr rtlCol="0">
            <a:normAutofit/>
          </a:bodyPr>
          <a:lstStyle/>
          <a:p>
            <a:pPr lvl="0"/>
            <a:endParaRPr lang="en-US" noProof="0" dirty="0" smtClean="0"/>
          </a:p>
        </p:txBody>
      </p:sp>
      <p:sp>
        <p:nvSpPr>
          <p:cNvPr id="8" name="Text Placeholder 7"/>
          <p:cNvSpPr>
            <a:spLocks noGrp="1"/>
          </p:cNvSpPr>
          <p:nvPr>
            <p:ph type="body" sz="quarter" idx="13"/>
          </p:nvPr>
        </p:nvSpPr>
        <p:spPr>
          <a:xfrm>
            <a:off x="140677" y="4736232"/>
            <a:ext cx="2743200" cy="762000"/>
          </a:xfrm>
        </p:spPr>
        <p:txBody>
          <a:bodyPr>
            <a:noAutofit/>
          </a:bodyPr>
          <a:lstStyle>
            <a:lvl1pPr marL="0" indent="0" algn="ctr">
              <a:buNone/>
              <a:defRPr sz="1800"/>
            </a:lvl1pPr>
            <a:lvl2pPr>
              <a:defRPr sz="1800"/>
            </a:lvl2pPr>
            <a:lvl3pPr>
              <a:defRPr sz="1800"/>
            </a:lvl3pPr>
            <a:lvl4pPr>
              <a:defRPr sz="1800"/>
            </a:lvl4pPr>
            <a:lvl5pPr>
              <a:defRPr sz="1800"/>
            </a:lvl5pPr>
          </a:lstStyle>
          <a:p>
            <a:pPr lvl="0"/>
            <a:r>
              <a:rPr lang="en-AU" dirty="0" smtClean="0"/>
              <a:t>Click to edit Master text styles</a:t>
            </a:r>
          </a:p>
        </p:txBody>
      </p:sp>
      <p:sp>
        <p:nvSpPr>
          <p:cNvPr id="9" name="Text Placeholder 7"/>
          <p:cNvSpPr>
            <a:spLocks noGrp="1"/>
          </p:cNvSpPr>
          <p:nvPr>
            <p:ph type="body" sz="quarter" idx="14"/>
          </p:nvPr>
        </p:nvSpPr>
        <p:spPr>
          <a:xfrm>
            <a:off x="3146645" y="4736232"/>
            <a:ext cx="2832124" cy="762000"/>
          </a:xfrm>
        </p:spPr>
        <p:txBody>
          <a:bodyPr>
            <a:noAutofit/>
          </a:bodyPr>
          <a:lstStyle>
            <a:lvl1pPr marL="0" indent="0" algn="ctr">
              <a:buNone/>
              <a:defRPr sz="1800"/>
            </a:lvl1pPr>
            <a:lvl2pPr>
              <a:defRPr sz="1800"/>
            </a:lvl2pPr>
            <a:lvl3pPr>
              <a:defRPr sz="1800"/>
            </a:lvl3pPr>
            <a:lvl4pPr>
              <a:defRPr sz="1800"/>
            </a:lvl4pPr>
            <a:lvl5pPr>
              <a:defRPr sz="1800"/>
            </a:lvl5pPr>
          </a:lstStyle>
          <a:p>
            <a:pPr lvl="0"/>
            <a:r>
              <a:rPr lang="en-AU" dirty="0" smtClean="0"/>
              <a:t>Click to edit Master text styles</a:t>
            </a:r>
          </a:p>
        </p:txBody>
      </p:sp>
      <p:sp>
        <p:nvSpPr>
          <p:cNvPr id="11" name="Picture Placeholder 3"/>
          <p:cNvSpPr>
            <a:spLocks noGrp="1"/>
          </p:cNvSpPr>
          <p:nvPr>
            <p:ph type="pic" sz="quarter" idx="15"/>
          </p:nvPr>
        </p:nvSpPr>
        <p:spPr>
          <a:xfrm>
            <a:off x="6100861" y="1496616"/>
            <a:ext cx="3043139" cy="3167608"/>
          </a:xfrm>
        </p:spPr>
        <p:txBody>
          <a:bodyPr rtlCol="0">
            <a:normAutofit/>
          </a:bodyPr>
          <a:lstStyle/>
          <a:p>
            <a:pPr lvl="0"/>
            <a:endParaRPr lang="en-US" noProof="0" dirty="0" smtClean="0"/>
          </a:p>
        </p:txBody>
      </p:sp>
      <p:sp>
        <p:nvSpPr>
          <p:cNvPr id="12" name="Text Placeholder 7"/>
          <p:cNvSpPr>
            <a:spLocks noGrp="1"/>
          </p:cNvSpPr>
          <p:nvPr>
            <p:ph type="body" sz="quarter" idx="16"/>
          </p:nvPr>
        </p:nvSpPr>
        <p:spPr>
          <a:xfrm>
            <a:off x="6241538" y="4736232"/>
            <a:ext cx="2761785" cy="762000"/>
          </a:xfrm>
        </p:spPr>
        <p:txBody>
          <a:bodyPr>
            <a:noAutofit/>
          </a:bodyPr>
          <a:lstStyle>
            <a:lvl1pPr marL="0" indent="0" algn="ctr">
              <a:buNone/>
              <a:defRPr sz="1800"/>
            </a:lvl1pPr>
            <a:lvl2pPr>
              <a:defRPr sz="1800"/>
            </a:lvl2pPr>
            <a:lvl3pPr>
              <a:defRPr sz="1800"/>
            </a:lvl3pPr>
            <a:lvl4pPr>
              <a:defRPr sz="1800"/>
            </a:lvl4pPr>
            <a:lvl5pPr>
              <a:defRPr sz="1800"/>
            </a:lvl5pPr>
          </a:lstStyle>
          <a:p>
            <a:pPr lvl="0"/>
            <a:r>
              <a:rPr lang="en-AU" dirty="0" smtClean="0"/>
              <a:t>Click to edit Master text styles</a:t>
            </a:r>
          </a:p>
        </p:txBody>
      </p:sp>
      <p:sp>
        <p:nvSpPr>
          <p:cNvPr id="10" name="Footer Placeholder 4"/>
          <p:cNvSpPr>
            <a:spLocks noGrp="1"/>
          </p:cNvSpPr>
          <p:nvPr>
            <p:ph type="ftr" sz="quarter" idx="17"/>
          </p:nvPr>
        </p:nvSpPr>
        <p:spPr>
          <a:xfrm>
            <a:off x="1979735" y="6356351"/>
            <a:ext cx="5250473" cy="365125"/>
          </a:xfrm>
          <a:prstGeom prst="rect">
            <a:avLst/>
          </a:prstGeom>
        </p:spPr>
        <p:txBody>
          <a:bodyPr vert="horz" lIns="91386" tIns="45692" rIns="91386" bIns="45692" rtlCol="0" anchor="ctr"/>
          <a:lstStyle>
            <a:lvl1pPr algn="ctr">
              <a:defRPr sz="1200">
                <a:solidFill>
                  <a:srgbClr val="005A9B"/>
                </a:solidFill>
                <a:latin typeface="Arial" charset="0"/>
                <a:ea typeface="ＭＳ Ｐゴシック" charset="0"/>
                <a:cs typeface="ＭＳ Ｐゴシック" charset="0"/>
              </a:defRPr>
            </a:lvl1pPr>
          </a:lstStyle>
          <a:p>
            <a:pPr>
              <a:defRPr/>
            </a:pPr>
            <a:endParaRPr lang="en-US" dirty="0"/>
          </a:p>
        </p:txBody>
      </p:sp>
      <p:sp>
        <p:nvSpPr>
          <p:cNvPr id="13" name="Slide Number Placeholder 5"/>
          <p:cNvSpPr>
            <a:spLocks noGrp="1"/>
          </p:cNvSpPr>
          <p:nvPr>
            <p:ph type="sldNum" sz="quarter" idx="18"/>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005A9B"/>
                </a:solidFill>
                <a:latin typeface="Arial" pitchFamily="34" charset="0"/>
                <a:ea typeface="ＭＳ Ｐゴシック" charset="-128"/>
              </a:defRPr>
            </a:lvl1pPr>
          </a:lstStyle>
          <a:p>
            <a:pPr>
              <a:defRPr/>
            </a:pPr>
            <a:fld id="{5A7461E8-72AD-4B25-849B-9A4A9BE739E0}" type="slidenum">
              <a:rPr lang="en-US"/>
              <a:pPr>
                <a:defRPr/>
              </a:pPr>
              <a:t>‹#›</a:t>
            </a:fld>
            <a:endParaRPr lang="en-US" dirty="0"/>
          </a:p>
        </p:txBody>
      </p:sp>
      <p:sp>
        <p:nvSpPr>
          <p:cNvPr id="14" name="Date Placeholder 3"/>
          <p:cNvSpPr>
            <a:spLocks noGrp="1"/>
          </p:cNvSpPr>
          <p:nvPr>
            <p:ph type="dt" sz="half" idx="19"/>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005A9B"/>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59449746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9144000" cy="1143000"/>
          </a:xfrm>
        </p:spPr>
        <p:txBody>
          <a:bodyPr/>
          <a:lstStyle/>
          <a:p>
            <a:r>
              <a:rPr lang="en-AU" smtClean="0"/>
              <a:t>Click to edit Master title style</a:t>
            </a:r>
            <a:endParaRPr lang="en-US"/>
          </a:p>
        </p:txBody>
      </p:sp>
      <p:sp>
        <p:nvSpPr>
          <p:cNvPr id="3" name="Content Placeholder 2"/>
          <p:cNvSpPr>
            <a:spLocks noGrp="1"/>
          </p:cNvSpPr>
          <p:nvPr>
            <p:ph idx="1"/>
          </p:nvPr>
        </p:nvSpPr>
        <p:spPr>
          <a:xfrm>
            <a:off x="838200" y="1988840"/>
            <a:ext cx="7391400" cy="3845842"/>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Footer Placeholder 4"/>
          <p:cNvSpPr>
            <a:spLocks noGrp="1"/>
          </p:cNvSpPr>
          <p:nvPr>
            <p:ph type="ftr" sz="quarter" idx="10"/>
          </p:nvPr>
        </p:nvSpPr>
        <p:spPr>
          <a:xfrm>
            <a:off x="1314451" y="6356351"/>
            <a:ext cx="5052646" cy="365125"/>
          </a:xfrm>
          <a:prstGeom prst="rect">
            <a:avLst/>
          </a:prstGeom>
        </p:spPr>
        <p:txBody>
          <a:bodyPr vert="horz" lIns="91386" tIns="45692" rIns="91386" bIns="45692" rtlCol="0" anchor="ctr"/>
          <a:lstStyle>
            <a:lvl1pPr algn="ctr">
              <a:defRPr sz="1200">
                <a:solidFill>
                  <a:schemeClr val="tx1">
                    <a:lumMod val="50000"/>
                    <a:lumOff val="50000"/>
                  </a:schemeClr>
                </a:solidFill>
                <a:latin typeface="Arial" charset="0"/>
                <a:ea typeface="ＭＳ Ｐゴシック" charset="0"/>
                <a:cs typeface="ＭＳ Ｐゴシック" charset="0"/>
              </a:defRPr>
            </a:lvl1pPr>
          </a:lstStyle>
          <a:p>
            <a:pPr>
              <a:defRPr/>
            </a:pPr>
            <a:endParaRPr lang="en-US" dirty="0"/>
          </a:p>
        </p:txBody>
      </p:sp>
      <p:sp>
        <p:nvSpPr>
          <p:cNvPr id="5" name="Slide Number Placeholder 5"/>
          <p:cNvSpPr>
            <a:spLocks noGrp="1"/>
          </p:cNvSpPr>
          <p:nvPr>
            <p:ph type="sldNum" sz="quarter" idx="11"/>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7F7F7F"/>
                </a:solidFill>
                <a:latin typeface="Arial" pitchFamily="34" charset="0"/>
                <a:ea typeface="ＭＳ Ｐゴシック" charset="-128"/>
              </a:defRPr>
            </a:lvl1pPr>
          </a:lstStyle>
          <a:p>
            <a:pPr>
              <a:defRPr/>
            </a:pPr>
            <a:fld id="{8DFFE0E1-B557-439A-8D23-537D6B94FE7A}" type="slidenum">
              <a:rPr lang="en-US"/>
              <a:pPr>
                <a:defRPr/>
              </a:pPr>
              <a:t>‹#›</a:t>
            </a:fld>
            <a:endParaRPr lang="en-US" dirty="0"/>
          </a:p>
        </p:txBody>
      </p:sp>
    </p:spTree>
    <p:extLst>
      <p:ext uri="{BB962C8B-B14F-4D97-AF65-F5344CB8AC3E}">
        <p14:creationId xmlns:p14="http://schemas.microsoft.com/office/powerpoint/2010/main" val="220896400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2 Pics">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1143000"/>
          </a:xfrm>
          <a:prstGeom prst="rect">
            <a:avLst/>
          </a:prstGeom>
        </p:spPr>
        <p:txBody>
          <a:bodyPr/>
          <a:lstStyle/>
          <a:p>
            <a:r>
              <a:rPr lang="en-AU" smtClean="0"/>
              <a:t>Click to edit Master title style</a:t>
            </a:r>
            <a:endParaRPr lang="en-US"/>
          </a:p>
        </p:txBody>
      </p:sp>
      <p:sp>
        <p:nvSpPr>
          <p:cNvPr id="4" name="Picture Placeholder 3"/>
          <p:cNvSpPr>
            <a:spLocks noGrp="1"/>
          </p:cNvSpPr>
          <p:nvPr>
            <p:ph type="pic" sz="quarter" idx="10"/>
          </p:nvPr>
        </p:nvSpPr>
        <p:spPr>
          <a:xfrm>
            <a:off x="0" y="1496616"/>
            <a:ext cx="4572000" cy="3311624"/>
          </a:xfrm>
        </p:spPr>
        <p:txBody>
          <a:bodyPr rtlCol="0">
            <a:normAutofit/>
          </a:bodyPr>
          <a:lstStyle/>
          <a:p>
            <a:pPr lvl="0"/>
            <a:endParaRPr lang="en-US" noProof="0" dirty="0" smtClean="0"/>
          </a:p>
        </p:txBody>
      </p:sp>
      <p:sp>
        <p:nvSpPr>
          <p:cNvPr id="8" name="Picture Placeholder 3"/>
          <p:cNvSpPr>
            <a:spLocks noGrp="1"/>
          </p:cNvSpPr>
          <p:nvPr>
            <p:ph type="pic" sz="quarter" idx="11"/>
          </p:nvPr>
        </p:nvSpPr>
        <p:spPr>
          <a:xfrm>
            <a:off x="4572000" y="1496616"/>
            <a:ext cx="4572000" cy="3311624"/>
          </a:xfrm>
        </p:spPr>
        <p:txBody>
          <a:bodyPr rtlCol="0">
            <a:normAutofit/>
          </a:bodyPr>
          <a:lstStyle/>
          <a:p>
            <a:pPr lvl="0"/>
            <a:endParaRPr lang="en-US" noProof="0" dirty="0" smtClean="0"/>
          </a:p>
        </p:txBody>
      </p:sp>
      <p:sp>
        <p:nvSpPr>
          <p:cNvPr id="10" name="Text Placeholder 9"/>
          <p:cNvSpPr>
            <a:spLocks noGrp="1"/>
          </p:cNvSpPr>
          <p:nvPr>
            <p:ph type="body" sz="quarter" idx="12"/>
          </p:nvPr>
        </p:nvSpPr>
        <p:spPr>
          <a:xfrm>
            <a:off x="140677" y="4880248"/>
            <a:ext cx="4290646" cy="762000"/>
          </a:xfrm>
        </p:spPr>
        <p:txBody>
          <a:bodyPr>
            <a:noAutofit/>
          </a:bodyPr>
          <a:lstStyle>
            <a:lvl1pPr marL="0" indent="0" algn="ctr">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AU" dirty="0" smtClean="0"/>
              <a:t>Click to edit Master text styles</a:t>
            </a:r>
          </a:p>
        </p:txBody>
      </p:sp>
      <p:sp>
        <p:nvSpPr>
          <p:cNvPr id="11" name="Text Placeholder 9"/>
          <p:cNvSpPr>
            <a:spLocks noGrp="1"/>
          </p:cNvSpPr>
          <p:nvPr>
            <p:ph type="body" sz="quarter" idx="13"/>
          </p:nvPr>
        </p:nvSpPr>
        <p:spPr>
          <a:xfrm>
            <a:off x="4642338" y="4880248"/>
            <a:ext cx="4360985" cy="762000"/>
          </a:xfrm>
        </p:spPr>
        <p:txBody>
          <a:bodyPr>
            <a:noAutofit/>
          </a:bodyPr>
          <a:lstStyle>
            <a:lvl1pPr marL="0" indent="0" algn="ctr">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AU" dirty="0" smtClean="0"/>
              <a:t>Click to edit Master text styles</a:t>
            </a:r>
          </a:p>
        </p:txBody>
      </p:sp>
      <p:sp>
        <p:nvSpPr>
          <p:cNvPr id="7" name="Footer Placeholder 4"/>
          <p:cNvSpPr>
            <a:spLocks noGrp="1"/>
          </p:cNvSpPr>
          <p:nvPr>
            <p:ph type="ftr" sz="quarter" idx="14"/>
          </p:nvPr>
        </p:nvSpPr>
        <p:spPr>
          <a:xfrm>
            <a:off x="1979735" y="6356351"/>
            <a:ext cx="5250473" cy="365125"/>
          </a:xfrm>
          <a:prstGeom prst="rect">
            <a:avLst/>
          </a:prstGeom>
        </p:spPr>
        <p:txBody>
          <a:bodyPr vert="horz" lIns="91386" tIns="45692" rIns="91386" bIns="45692" rtlCol="0" anchor="ctr"/>
          <a:lstStyle>
            <a:lvl1pPr algn="ctr">
              <a:defRPr sz="1200">
                <a:solidFill>
                  <a:srgbClr val="005A9B"/>
                </a:solidFill>
                <a:latin typeface="Arial" charset="0"/>
                <a:ea typeface="ＭＳ Ｐゴシック" charset="0"/>
                <a:cs typeface="ＭＳ Ｐゴシック" charset="0"/>
              </a:defRPr>
            </a:lvl1pPr>
          </a:lstStyle>
          <a:p>
            <a:pPr>
              <a:defRPr/>
            </a:pPr>
            <a:endParaRPr lang="en-US" dirty="0"/>
          </a:p>
        </p:txBody>
      </p:sp>
      <p:sp>
        <p:nvSpPr>
          <p:cNvPr id="9" name="Slide Number Placeholder 5"/>
          <p:cNvSpPr>
            <a:spLocks noGrp="1"/>
          </p:cNvSpPr>
          <p:nvPr>
            <p:ph type="sldNum" sz="quarter" idx="15"/>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005A9B"/>
                </a:solidFill>
                <a:latin typeface="Arial" pitchFamily="34" charset="0"/>
                <a:ea typeface="ＭＳ Ｐゴシック" charset="-128"/>
              </a:defRPr>
            </a:lvl1pPr>
          </a:lstStyle>
          <a:p>
            <a:pPr>
              <a:defRPr/>
            </a:pPr>
            <a:fld id="{415DAA04-2110-49F7-8AF5-4E722F4B582C}" type="slidenum">
              <a:rPr lang="en-US"/>
              <a:pPr>
                <a:defRPr/>
              </a:pPr>
              <a:t>‹#›</a:t>
            </a:fld>
            <a:endParaRPr lang="en-US" dirty="0"/>
          </a:p>
        </p:txBody>
      </p:sp>
      <p:sp>
        <p:nvSpPr>
          <p:cNvPr id="12" name="Date Placeholder 3"/>
          <p:cNvSpPr>
            <a:spLocks noGrp="1"/>
          </p:cNvSpPr>
          <p:nvPr>
            <p:ph type="dt" sz="half" idx="16"/>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005A9B"/>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2834357871"/>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1143000"/>
          </a:xfrm>
          <a:prstGeom prst="rect">
            <a:avLst/>
          </a:prstGeom>
        </p:spPr>
        <p:txBody>
          <a:bodyPr/>
          <a:lstStyle/>
          <a:p>
            <a:r>
              <a:rPr lang="en-AU" dirty="0" smtClean="0"/>
              <a:t>Click to edit Master title style</a:t>
            </a:r>
            <a:endParaRPr lang="en-US" dirty="0"/>
          </a:p>
        </p:txBody>
      </p:sp>
      <p:sp>
        <p:nvSpPr>
          <p:cNvPr id="3" name="Content Placeholder 2"/>
          <p:cNvSpPr>
            <a:spLocks noGrp="1"/>
          </p:cNvSpPr>
          <p:nvPr>
            <p:ph sz="half" idx="1"/>
          </p:nvPr>
        </p:nvSpPr>
        <p:spPr>
          <a:xfrm>
            <a:off x="422031" y="1268017"/>
            <a:ext cx="4038600" cy="39722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sp>
        <p:nvSpPr>
          <p:cNvPr id="4" name="Content Placeholder 3"/>
          <p:cNvSpPr>
            <a:spLocks noGrp="1"/>
          </p:cNvSpPr>
          <p:nvPr>
            <p:ph sz="half" idx="2"/>
          </p:nvPr>
        </p:nvSpPr>
        <p:spPr>
          <a:xfrm>
            <a:off x="4765431" y="1268019"/>
            <a:ext cx="4038600" cy="397227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Footer Placeholder 4"/>
          <p:cNvSpPr>
            <a:spLocks noGrp="1"/>
          </p:cNvSpPr>
          <p:nvPr>
            <p:ph type="ftr" sz="quarter" idx="10"/>
          </p:nvPr>
        </p:nvSpPr>
        <p:spPr>
          <a:xfrm>
            <a:off x="1979735" y="6356351"/>
            <a:ext cx="5250473" cy="365125"/>
          </a:xfrm>
          <a:prstGeom prst="rect">
            <a:avLst/>
          </a:prstGeom>
        </p:spPr>
        <p:txBody>
          <a:bodyPr vert="horz" lIns="91386" tIns="45692" rIns="91386" bIns="45692" rtlCol="0" anchor="ctr"/>
          <a:lstStyle>
            <a:lvl1pPr algn="ctr">
              <a:defRPr sz="1200">
                <a:solidFill>
                  <a:srgbClr val="005A9B"/>
                </a:solidFill>
                <a:latin typeface="Arial" charset="0"/>
                <a:ea typeface="ＭＳ Ｐゴシック" charset="0"/>
                <a:cs typeface="ＭＳ Ｐゴシック" charset="0"/>
              </a:defRPr>
            </a:lvl1pPr>
          </a:lstStyle>
          <a:p>
            <a:pPr>
              <a:defRPr/>
            </a:pPr>
            <a:endParaRPr lang="en-US" dirty="0"/>
          </a:p>
        </p:txBody>
      </p:sp>
      <p:sp>
        <p:nvSpPr>
          <p:cNvPr id="6" name="Slide Number Placeholder 5"/>
          <p:cNvSpPr>
            <a:spLocks noGrp="1"/>
          </p:cNvSpPr>
          <p:nvPr>
            <p:ph type="sldNum" sz="quarter" idx="11"/>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005A9B"/>
                </a:solidFill>
                <a:latin typeface="Arial" pitchFamily="34" charset="0"/>
                <a:ea typeface="ＭＳ Ｐゴシック" charset="-128"/>
              </a:defRPr>
            </a:lvl1pPr>
          </a:lstStyle>
          <a:p>
            <a:pPr>
              <a:defRPr/>
            </a:pPr>
            <a:fld id="{5959DA4F-C11B-4378-BAA8-8F8342438E9B}" type="slidenum">
              <a:rPr lang="en-US"/>
              <a:pPr>
                <a:defRPr/>
              </a:pPr>
              <a:t>‹#›</a:t>
            </a:fld>
            <a:endParaRPr lang="en-US" dirty="0"/>
          </a:p>
        </p:txBody>
      </p:sp>
      <p:sp>
        <p:nvSpPr>
          <p:cNvPr id="7" name="Date Placeholder 3"/>
          <p:cNvSpPr>
            <a:spLocks noGrp="1"/>
          </p:cNvSpPr>
          <p:nvPr>
            <p:ph type="dt" sz="half" idx="12"/>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005A9B"/>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1978089428"/>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1143000"/>
          </a:xfrm>
          <a:prstGeom prst="rect">
            <a:avLst/>
          </a:prstGeom>
        </p:spPr>
        <p:txBody>
          <a:bodyPr/>
          <a:lstStyle>
            <a:lvl1pPr>
              <a:defRPr/>
            </a:lvl1pPr>
          </a:lstStyle>
          <a:p>
            <a:r>
              <a:rPr lang="en-AU" dirty="0" smtClean="0"/>
              <a:t>Click to edit Master title style</a:t>
            </a:r>
            <a:endParaRPr lang="en-US" dirty="0"/>
          </a:p>
        </p:txBody>
      </p:sp>
      <p:sp>
        <p:nvSpPr>
          <p:cNvPr id="3" name="Text Placeholder 2"/>
          <p:cNvSpPr>
            <a:spLocks noGrp="1"/>
          </p:cNvSpPr>
          <p:nvPr>
            <p:ph type="body" idx="1"/>
          </p:nvPr>
        </p:nvSpPr>
        <p:spPr>
          <a:xfrm>
            <a:off x="422031" y="1401366"/>
            <a:ext cx="4040188" cy="639762"/>
          </a:xfrm>
        </p:spPr>
        <p:txBody>
          <a:bodyPr anchor="b"/>
          <a:lstStyle>
            <a:lvl1pPr marL="0" indent="0">
              <a:buNone/>
              <a:defRPr sz="2400" b="1">
                <a:solidFill>
                  <a:srgbClr val="005A9B"/>
                </a:solidFill>
              </a:defRPr>
            </a:lvl1pPr>
            <a:lvl2pPr marL="456928" indent="0">
              <a:buNone/>
              <a:defRPr sz="2000" b="1"/>
            </a:lvl2pPr>
            <a:lvl3pPr marL="913856" indent="0">
              <a:buNone/>
              <a:defRPr sz="1800" b="1"/>
            </a:lvl3pPr>
            <a:lvl4pPr marL="1370784" indent="0">
              <a:buNone/>
              <a:defRPr sz="1600" b="1"/>
            </a:lvl4pPr>
            <a:lvl5pPr marL="1827710" indent="0">
              <a:buNone/>
              <a:defRPr sz="1600" b="1"/>
            </a:lvl5pPr>
            <a:lvl6pPr marL="2284638" indent="0">
              <a:buNone/>
              <a:defRPr sz="1600" b="1"/>
            </a:lvl6pPr>
            <a:lvl7pPr marL="2741566" indent="0">
              <a:buNone/>
              <a:defRPr sz="1600" b="1"/>
            </a:lvl7pPr>
            <a:lvl8pPr marL="3198494" indent="0">
              <a:buNone/>
              <a:defRPr sz="1600" b="1"/>
            </a:lvl8pPr>
            <a:lvl9pPr marL="3655421" indent="0">
              <a:buNone/>
              <a:defRPr sz="1600" b="1"/>
            </a:lvl9pPr>
          </a:lstStyle>
          <a:p>
            <a:pPr lvl="0"/>
            <a:r>
              <a:rPr lang="en-AU" dirty="0" smtClean="0"/>
              <a:t>Click to edit Master text styles</a:t>
            </a:r>
          </a:p>
        </p:txBody>
      </p:sp>
      <p:sp>
        <p:nvSpPr>
          <p:cNvPr id="4" name="Content Placeholder 3"/>
          <p:cNvSpPr>
            <a:spLocks noGrp="1"/>
          </p:cNvSpPr>
          <p:nvPr>
            <p:ph sz="half" idx="2"/>
          </p:nvPr>
        </p:nvSpPr>
        <p:spPr>
          <a:xfrm>
            <a:off x="422031" y="2041128"/>
            <a:ext cx="4040188" cy="34871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763844" y="1401366"/>
            <a:ext cx="4041775" cy="639762"/>
          </a:xfrm>
        </p:spPr>
        <p:txBody>
          <a:bodyPr anchor="b"/>
          <a:lstStyle>
            <a:lvl1pPr marL="0" indent="0">
              <a:buNone/>
              <a:defRPr sz="2400" b="1">
                <a:solidFill>
                  <a:srgbClr val="005A9B"/>
                </a:solidFill>
              </a:defRPr>
            </a:lvl1pPr>
            <a:lvl2pPr marL="456928" indent="0">
              <a:buNone/>
              <a:defRPr sz="2000" b="1"/>
            </a:lvl2pPr>
            <a:lvl3pPr marL="913856" indent="0">
              <a:buNone/>
              <a:defRPr sz="1800" b="1"/>
            </a:lvl3pPr>
            <a:lvl4pPr marL="1370784" indent="0">
              <a:buNone/>
              <a:defRPr sz="1600" b="1"/>
            </a:lvl4pPr>
            <a:lvl5pPr marL="1827710" indent="0">
              <a:buNone/>
              <a:defRPr sz="1600" b="1"/>
            </a:lvl5pPr>
            <a:lvl6pPr marL="2284638" indent="0">
              <a:buNone/>
              <a:defRPr sz="1600" b="1"/>
            </a:lvl6pPr>
            <a:lvl7pPr marL="2741566" indent="0">
              <a:buNone/>
              <a:defRPr sz="1600" b="1"/>
            </a:lvl7pPr>
            <a:lvl8pPr marL="3198494" indent="0">
              <a:buNone/>
              <a:defRPr sz="1600" b="1"/>
            </a:lvl8pPr>
            <a:lvl9pPr marL="3655421" indent="0">
              <a:buNone/>
              <a:defRPr sz="1600" b="1"/>
            </a:lvl9pPr>
          </a:lstStyle>
          <a:p>
            <a:pPr lvl="0"/>
            <a:r>
              <a:rPr lang="en-AU" dirty="0" smtClean="0"/>
              <a:t>Click to edit Master text styles</a:t>
            </a:r>
          </a:p>
        </p:txBody>
      </p:sp>
      <p:sp>
        <p:nvSpPr>
          <p:cNvPr id="6" name="Content Placeholder 5"/>
          <p:cNvSpPr>
            <a:spLocks noGrp="1"/>
          </p:cNvSpPr>
          <p:nvPr>
            <p:ph sz="quarter" idx="4"/>
          </p:nvPr>
        </p:nvSpPr>
        <p:spPr>
          <a:xfrm>
            <a:off x="4763844" y="2041128"/>
            <a:ext cx="4041775" cy="34871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Footer Placeholder 4"/>
          <p:cNvSpPr>
            <a:spLocks noGrp="1"/>
          </p:cNvSpPr>
          <p:nvPr>
            <p:ph type="ftr" sz="quarter" idx="10"/>
          </p:nvPr>
        </p:nvSpPr>
        <p:spPr>
          <a:xfrm>
            <a:off x="1979735" y="6356351"/>
            <a:ext cx="5250473" cy="365125"/>
          </a:xfrm>
          <a:prstGeom prst="rect">
            <a:avLst/>
          </a:prstGeom>
        </p:spPr>
        <p:txBody>
          <a:bodyPr vert="horz" lIns="91386" tIns="45692" rIns="91386" bIns="45692" rtlCol="0" anchor="ctr"/>
          <a:lstStyle>
            <a:lvl1pPr algn="ctr">
              <a:defRPr sz="1200">
                <a:solidFill>
                  <a:srgbClr val="005A9B"/>
                </a:solidFill>
                <a:latin typeface="Arial" charset="0"/>
                <a:ea typeface="ＭＳ Ｐゴシック" charset="0"/>
                <a:cs typeface="ＭＳ Ｐゴシック" charset="0"/>
              </a:defRPr>
            </a:lvl1pPr>
          </a:lstStyle>
          <a:p>
            <a:pPr>
              <a:defRPr/>
            </a:pPr>
            <a:endParaRPr lang="en-US" dirty="0"/>
          </a:p>
        </p:txBody>
      </p:sp>
      <p:sp>
        <p:nvSpPr>
          <p:cNvPr id="8" name="Slide Number Placeholder 5"/>
          <p:cNvSpPr>
            <a:spLocks noGrp="1"/>
          </p:cNvSpPr>
          <p:nvPr>
            <p:ph type="sldNum" sz="quarter" idx="11"/>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005A9B"/>
                </a:solidFill>
                <a:latin typeface="Arial" pitchFamily="34" charset="0"/>
                <a:ea typeface="ＭＳ Ｐゴシック" charset="-128"/>
              </a:defRPr>
            </a:lvl1pPr>
          </a:lstStyle>
          <a:p>
            <a:pPr>
              <a:defRPr/>
            </a:pPr>
            <a:fld id="{CF9746BD-9082-4751-82DD-2AEEA10FAEC9}" type="slidenum">
              <a:rPr lang="en-US"/>
              <a:pPr>
                <a:defRPr/>
              </a:pPr>
              <a:t>‹#›</a:t>
            </a:fld>
            <a:endParaRPr lang="en-US" dirty="0"/>
          </a:p>
        </p:txBody>
      </p:sp>
      <p:sp>
        <p:nvSpPr>
          <p:cNvPr id="9" name="Date Placeholder 3"/>
          <p:cNvSpPr>
            <a:spLocks noGrp="1"/>
          </p:cNvSpPr>
          <p:nvPr>
            <p:ph type="dt" sz="half" idx="12"/>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005A9B"/>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56011991"/>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1143000"/>
          </a:xfrm>
          <a:prstGeom prst="rect">
            <a:avLst/>
          </a:prstGeom>
        </p:spPr>
        <p:txBody>
          <a:bodyPr/>
          <a:lstStyle/>
          <a:p>
            <a:r>
              <a:rPr lang="en-AU" smtClean="0"/>
              <a:t>Click to edit Master title style</a:t>
            </a:r>
            <a:endParaRPr lang="en-US"/>
          </a:p>
        </p:txBody>
      </p:sp>
    </p:spTree>
    <p:extLst>
      <p:ext uri="{BB962C8B-B14F-4D97-AF65-F5344CB8AC3E}">
        <p14:creationId xmlns:p14="http://schemas.microsoft.com/office/powerpoint/2010/main" val="3820063376"/>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2"/>
      </p:bgRef>
    </p:bg>
    <p:spTree>
      <p:nvGrpSpPr>
        <p:cNvPr id="1" name=""/>
        <p:cNvGrpSpPr/>
        <p:nvPr/>
      </p:nvGrpSpPr>
      <p:grpSpPr>
        <a:xfrm>
          <a:off x="0" y="0"/>
          <a:ext cx="0" cy="0"/>
          <a:chOff x="0" y="0"/>
          <a:chExt cx="0" cy="0"/>
        </a:xfrm>
      </p:grpSpPr>
      <p:pic>
        <p:nvPicPr>
          <p:cNvPr id="2" name="Picture 1" descr="Title-Background04.jpg"/>
          <p:cNvPicPr>
            <a:picLocks noChangeAspect="1"/>
          </p:cNvPicPr>
          <p:nvPr userDrawn="1"/>
        </p:nvPicPr>
        <p:blipFill rotWithShape="1">
          <a:blip r:embed="rId2">
            <a:extLst>
              <a:ext uri="{28A0092B-C50C-407E-A947-70E740481C1C}">
                <a14:useLocalDpi xmlns:a14="http://schemas.microsoft.com/office/drawing/2010/main" val="0"/>
              </a:ext>
            </a:extLst>
          </a:blip>
          <a:srcRect b="16452"/>
          <a:stretch/>
        </p:blipFill>
        <p:spPr bwMode="auto">
          <a:xfrm>
            <a:off x="0" y="0"/>
            <a:ext cx="9144000" cy="16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Inner-Slide.jpg"/>
          <p:cNvPicPr>
            <a:picLocks noChangeAspect="1"/>
          </p:cNvPicPr>
          <p:nvPr userDrawn="1"/>
        </p:nvPicPr>
        <p:blipFill rotWithShape="1">
          <a:blip r:embed="rId3">
            <a:extLst>
              <a:ext uri="{28A0092B-C50C-407E-A947-70E740481C1C}">
                <a14:useLocalDpi xmlns:a14="http://schemas.microsoft.com/office/drawing/2010/main" val="0"/>
              </a:ext>
            </a:extLst>
          </a:blip>
          <a:srcRect l="1350" t="45498" b="21561"/>
          <a:stretch/>
        </p:blipFill>
        <p:spPr bwMode="auto">
          <a:xfrm>
            <a:off x="8870" y="1556792"/>
            <a:ext cx="9141070" cy="36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66595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4062" y="4423048"/>
            <a:ext cx="7467600" cy="566738"/>
          </a:xfrm>
          <a:prstGeom prst="rect">
            <a:avLst/>
          </a:prstGeom>
        </p:spPr>
        <p:txBody>
          <a:bodyPr anchor="b"/>
          <a:lstStyle>
            <a:lvl1pPr algn="l">
              <a:defRPr sz="2000" b="1">
                <a:solidFill>
                  <a:srgbClr val="005A9B"/>
                </a:solidFill>
              </a:defRPr>
            </a:lvl1pPr>
          </a:lstStyle>
          <a:p>
            <a:r>
              <a:rPr lang="en-AU" dirty="0" smtClean="0"/>
              <a:t>Click to edit Master title style</a:t>
            </a:r>
            <a:endParaRPr lang="en-US" dirty="0"/>
          </a:p>
        </p:txBody>
      </p:sp>
      <p:sp>
        <p:nvSpPr>
          <p:cNvPr id="3" name="Picture Placeholder 2"/>
          <p:cNvSpPr>
            <a:spLocks noGrp="1"/>
          </p:cNvSpPr>
          <p:nvPr>
            <p:ph type="pic" idx="1"/>
          </p:nvPr>
        </p:nvSpPr>
        <p:spPr>
          <a:xfrm>
            <a:off x="844062" y="476672"/>
            <a:ext cx="7467600" cy="3946376"/>
          </a:xfrm>
        </p:spPr>
        <p:txBody>
          <a:bodyPr rtlCol="0">
            <a:normAutofit/>
          </a:bodyPr>
          <a:lstStyle>
            <a:lvl1pPr marL="0" indent="0">
              <a:buNone/>
              <a:defRPr sz="3200"/>
            </a:lvl1pPr>
            <a:lvl2pPr marL="456928" indent="0">
              <a:buNone/>
              <a:defRPr sz="2800"/>
            </a:lvl2pPr>
            <a:lvl3pPr marL="913856" indent="0">
              <a:buNone/>
              <a:defRPr sz="2400"/>
            </a:lvl3pPr>
            <a:lvl4pPr marL="1370784" indent="0">
              <a:buNone/>
              <a:defRPr sz="2000"/>
            </a:lvl4pPr>
            <a:lvl5pPr marL="1827710" indent="0">
              <a:buNone/>
              <a:defRPr sz="2000"/>
            </a:lvl5pPr>
            <a:lvl6pPr marL="2284638" indent="0">
              <a:buNone/>
              <a:defRPr sz="2000"/>
            </a:lvl6pPr>
            <a:lvl7pPr marL="2741566" indent="0">
              <a:buNone/>
              <a:defRPr sz="2000"/>
            </a:lvl7pPr>
            <a:lvl8pPr marL="3198494" indent="0">
              <a:buNone/>
              <a:defRPr sz="2000"/>
            </a:lvl8pPr>
            <a:lvl9pPr marL="3655421" indent="0">
              <a:buNone/>
              <a:defRPr sz="2000"/>
            </a:lvl9pPr>
          </a:lstStyle>
          <a:p>
            <a:pPr lvl="0"/>
            <a:endParaRPr lang="en-US" noProof="0" dirty="0" smtClean="0"/>
          </a:p>
        </p:txBody>
      </p:sp>
      <p:sp>
        <p:nvSpPr>
          <p:cNvPr id="4" name="Text Placeholder 3"/>
          <p:cNvSpPr>
            <a:spLocks noGrp="1"/>
          </p:cNvSpPr>
          <p:nvPr>
            <p:ph type="body" sz="half" idx="2"/>
          </p:nvPr>
        </p:nvSpPr>
        <p:spPr>
          <a:xfrm>
            <a:off x="844062" y="4989786"/>
            <a:ext cx="7467600" cy="657398"/>
          </a:xfrm>
        </p:spPr>
        <p:txBody>
          <a:bodyPr/>
          <a:lstStyle>
            <a:lvl1pPr marL="0" indent="0">
              <a:buNone/>
              <a:defRPr sz="1400"/>
            </a:lvl1pPr>
            <a:lvl2pPr marL="456928" indent="0">
              <a:buNone/>
              <a:defRPr sz="1200"/>
            </a:lvl2pPr>
            <a:lvl3pPr marL="913856" indent="0">
              <a:buNone/>
              <a:defRPr sz="1000"/>
            </a:lvl3pPr>
            <a:lvl4pPr marL="1370784" indent="0">
              <a:buNone/>
              <a:defRPr sz="900"/>
            </a:lvl4pPr>
            <a:lvl5pPr marL="1827710" indent="0">
              <a:buNone/>
              <a:defRPr sz="900"/>
            </a:lvl5pPr>
            <a:lvl6pPr marL="2284638" indent="0">
              <a:buNone/>
              <a:defRPr sz="900"/>
            </a:lvl6pPr>
            <a:lvl7pPr marL="2741566" indent="0">
              <a:buNone/>
              <a:defRPr sz="900"/>
            </a:lvl7pPr>
            <a:lvl8pPr marL="3198494" indent="0">
              <a:buNone/>
              <a:defRPr sz="900"/>
            </a:lvl8pPr>
            <a:lvl9pPr marL="3655421" indent="0">
              <a:buNone/>
              <a:defRPr sz="900"/>
            </a:lvl9pPr>
          </a:lstStyle>
          <a:p>
            <a:pPr lvl="0"/>
            <a:r>
              <a:rPr lang="en-AU" dirty="0" smtClean="0"/>
              <a:t>Click to edit Master text styles</a:t>
            </a:r>
          </a:p>
        </p:txBody>
      </p:sp>
      <p:sp>
        <p:nvSpPr>
          <p:cNvPr id="5" name="Footer Placeholder 4"/>
          <p:cNvSpPr>
            <a:spLocks noGrp="1"/>
          </p:cNvSpPr>
          <p:nvPr>
            <p:ph type="ftr" sz="quarter" idx="10"/>
          </p:nvPr>
        </p:nvSpPr>
        <p:spPr>
          <a:xfrm>
            <a:off x="1979735" y="6356351"/>
            <a:ext cx="5250473" cy="365125"/>
          </a:xfrm>
          <a:prstGeom prst="rect">
            <a:avLst/>
          </a:prstGeom>
        </p:spPr>
        <p:txBody>
          <a:bodyPr vert="horz" lIns="91386" tIns="45692" rIns="91386" bIns="45692" rtlCol="0" anchor="ctr"/>
          <a:lstStyle>
            <a:lvl1pPr algn="ctr">
              <a:defRPr sz="1200">
                <a:solidFill>
                  <a:srgbClr val="005A9B"/>
                </a:solidFill>
                <a:latin typeface="Arial" charset="0"/>
                <a:ea typeface="ＭＳ Ｐゴシック" charset="0"/>
                <a:cs typeface="ＭＳ Ｐゴシック" charset="0"/>
              </a:defRPr>
            </a:lvl1pPr>
          </a:lstStyle>
          <a:p>
            <a:pPr>
              <a:defRPr/>
            </a:pPr>
            <a:endParaRPr lang="en-US" dirty="0"/>
          </a:p>
        </p:txBody>
      </p:sp>
      <p:sp>
        <p:nvSpPr>
          <p:cNvPr id="6" name="Slide Number Placeholder 5"/>
          <p:cNvSpPr>
            <a:spLocks noGrp="1"/>
          </p:cNvSpPr>
          <p:nvPr>
            <p:ph type="sldNum" sz="quarter" idx="11"/>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005A9B"/>
                </a:solidFill>
                <a:latin typeface="Arial" pitchFamily="34" charset="0"/>
                <a:ea typeface="ＭＳ Ｐゴシック" charset="-128"/>
              </a:defRPr>
            </a:lvl1pPr>
          </a:lstStyle>
          <a:p>
            <a:pPr>
              <a:defRPr/>
            </a:pPr>
            <a:fld id="{634ED709-8019-4A5D-920A-CA5520746D85}" type="slidenum">
              <a:rPr lang="en-US"/>
              <a:pPr>
                <a:defRPr/>
              </a:pPr>
              <a:t>‹#›</a:t>
            </a:fld>
            <a:endParaRPr lang="en-US" dirty="0"/>
          </a:p>
        </p:txBody>
      </p:sp>
      <p:sp>
        <p:nvSpPr>
          <p:cNvPr id="7" name="Date Placeholder 3"/>
          <p:cNvSpPr>
            <a:spLocks noGrp="1"/>
          </p:cNvSpPr>
          <p:nvPr>
            <p:ph type="dt" sz="half" idx="12"/>
          </p:nvPr>
        </p:nvSpPr>
        <p:spPr>
          <a:xfrm>
            <a:off x="7696200" y="6356351"/>
            <a:ext cx="1096108" cy="365125"/>
          </a:xfrm>
          <a:prstGeom prst="rect">
            <a:avLst/>
          </a:prstGeom>
        </p:spPr>
        <p:txBody>
          <a:bodyPr vert="horz" wrap="square" lIns="91386" tIns="45692" rIns="91386" bIns="45692" numCol="1" anchor="ctr" anchorCtr="0" compatLnSpc="1">
            <a:prstTxWarp prst="textNoShape">
              <a:avLst/>
            </a:prstTxWarp>
          </a:bodyPr>
          <a:lstStyle>
            <a:lvl1pPr>
              <a:defRPr sz="1200">
                <a:solidFill>
                  <a:srgbClr val="005A9B"/>
                </a:solidFill>
                <a:latin typeface="Arial" pitchFamily="34" charset="0"/>
                <a:ea typeface="ＭＳ Ｐゴシック" charset="-128"/>
              </a:defRPr>
            </a:lvl1pPr>
          </a:lstStyle>
          <a:p>
            <a:pPr>
              <a:defRPr/>
            </a:pPr>
            <a:endParaRPr lang="en-US" dirty="0"/>
          </a:p>
        </p:txBody>
      </p:sp>
    </p:spTree>
    <p:extLst>
      <p:ext uri="{BB962C8B-B14F-4D97-AF65-F5344CB8AC3E}">
        <p14:creationId xmlns:p14="http://schemas.microsoft.com/office/powerpoint/2010/main" val="1096749500"/>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Tree>
    <p:extLst>
      <p:ext uri="{BB962C8B-B14F-4D97-AF65-F5344CB8AC3E}">
        <p14:creationId xmlns:p14="http://schemas.microsoft.com/office/powerpoint/2010/main" val="2013883699"/>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Placeholder 3"/>
          <p:cNvSpPr>
            <a:spLocks noGrp="1"/>
          </p:cNvSpPr>
          <p:nvPr>
            <p:ph type="body" sz="half" idx="2"/>
          </p:nvPr>
        </p:nvSpPr>
        <p:spPr>
          <a:xfrm>
            <a:off x="0" y="6597352"/>
            <a:ext cx="9144000" cy="267276"/>
          </a:xfrm>
          <a:solidFill>
            <a:schemeClr val="tx1">
              <a:alpha val="73000"/>
            </a:schemeClr>
          </a:solidFill>
        </p:spPr>
        <p:txBody>
          <a:bodyPr lIns="432000" anchor="ctr"/>
          <a:lstStyle>
            <a:lvl1pPr marL="0" indent="0">
              <a:buNone/>
              <a:defRPr sz="18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dirty="0" smtClean="0"/>
              <a:t>Click to edit Master text styles</a:t>
            </a:r>
          </a:p>
        </p:txBody>
      </p:sp>
      <p:sp>
        <p:nvSpPr>
          <p:cNvPr id="5" name="Title Placeholder 1"/>
          <p:cNvSpPr>
            <a:spLocks noGrp="1"/>
          </p:cNvSpPr>
          <p:nvPr>
            <p:ph type="title"/>
          </p:nvPr>
        </p:nvSpPr>
        <p:spPr bwMode="auto">
          <a:xfrm>
            <a:off x="9550" y="-1"/>
            <a:ext cx="4850482" cy="83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vert="horz" wrap="square" lIns="91440" tIns="45720" rIns="91440" bIns="45720" numCol="1" anchor="ctr" anchorCtr="0" compatLnSpc="1">
            <a:prstTxWarp prst="textNoShape">
              <a:avLst/>
            </a:prstTxWarp>
          </a:bodyPr>
          <a:lstStyle/>
          <a:p>
            <a:pPr lvl="0"/>
            <a:r>
              <a:rPr lang="en-AU" dirty="0"/>
              <a:t>Click to edit Master title style</a:t>
            </a:r>
            <a:endParaRPr lang="en-US" dirty="0"/>
          </a:p>
        </p:txBody>
      </p:sp>
      <p:sp>
        <p:nvSpPr>
          <p:cNvPr id="8" name="Text Placeholder 2"/>
          <p:cNvSpPr>
            <a:spLocks noGrp="1"/>
          </p:cNvSpPr>
          <p:nvPr>
            <p:ph idx="1"/>
          </p:nvPr>
        </p:nvSpPr>
        <p:spPr bwMode="auto">
          <a:xfrm>
            <a:off x="838200" y="2420888"/>
            <a:ext cx="7391400" cy="345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AU" altLang="en-US" smtClean="0"/>
              <a:t>Click to edit Master text styles</a:t>
            </a:r>
          </a:p>
          <a:p>
            <a:pPr lvl="1"/>
            <a:r>
              <a:rPr lang="en-AU" altLang="en-US" smtClean="0"/>
              <a:t>Second level</a:t>
            </a:r>
          </a:p>
          <a:p>
            <a:pPr lvl="2"/>
            <a:r>
              <a:rPr lang="en-AU" altLang="en-US" smtClean="0"/>
              <a:t>Third level</a:t>
            </a:r>
          </a:p>
          <a:p>
            <a:pPr lvl="3"/>
            <a:r>
              <a:rPr lang="en-AU" altLang="en-US" smtClean="0"/>
              <a:t>Fourth level</a:t>
            </a:r>
          </a:p>
          <a:p>
            <a:pPr lvl="4"/>
            <a:r>
              <a:rPr lang="en-AU" altLang="en-US" smtClean="0"/>
              <a:t>Fifth level</a:t>
            </a:r>
            <a:endParaRPr lang="en-US" altLang="en-US" smtClean="0"/>
          </a:p>
        </p:txBody>
      </p:sp>
    </p:spTree>
    <p:extLst>
      <p:ext uri="{BB962C8B-B14F-4D97-AF65-F5344CB8AC3E}">
        <p14:creationId xmlns:p14="http://schemas.microsoft.com/office/powerpoint/2010/main" val="761809529"/>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62708" y="3624808"/>
            <a:ext cx="8018585" cy="1676401"/>
          </a:xfrm>
          <a:prstGeom prst="rect">
            <a:avLst/>
          </a:prstGeom>
        </p:spPr>
        <p:txBody>
          <a:bodyPr/>
          <a:lstStyle>
            <a:lvl1pPr>
              <a:defRPr sz="4800" b="1" spc="-150">
                <a:solidFill>
                  <a:schemeClr val="bg1"/>
                </a:solidFill>
                <a:latin typeface="Arial"/>
                <a:cs typeface="Arial"/>
              </a:defRPr>
            </a:lvl1pPr>
          </a:lstStyle>
          <a:p>
            <a:r>
              <a:rPr lang="en-AU" dirty="0" smtClean="0"/>
              <a:t>Click to edit Master title style</a:t>
            </a:r>
            <a:endParaRPr lang="en-US" dirty="0"/>
          </a:p>
        </p:txBody>
      </p:sp>
      <p:sp>
        <p:nvSpPr>
          <p:cNvPr id="3" name="Subtitle 2"/>
          <p:cNvSpPr>
            <a:spLocks noGrp="1"/>
          </p:cNvSpPr>
          <p:nvPr>
            <p:ph type="subTitle" idx="1"/>
          </p:nvPr>
        </p:nvSpPr>
        <p:spPr>
          <a:xfrm>
            <a:off x="1371600" y="5301208"/>
            <a:ext cx="6576646" cy="784448"/>
          </a:xfrm>
          <a:prstGeom prst="rect">
            <a:avLst/>
          </a:prstGeom>
        </p:spPr>
        <p:txBody>
          <a:bodyPr/>
          <a:lstStyle>
            <a:lvl1pPr marL="0" indent="0" algn="ctr">
              <a:buNone/>
              <a:defRPr sz="2800">
                <a:solidFill>
                  <a:schemeClr val="tx2">
                    <a:lumMod val="20000"/>
                    <a:lumOff val="80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Click to edit Master subtitle style</a:t>
            </a:r>
            <a:endParaRPr lang="en-US" dirty="0"/>
          </a:p>
        </p:txBody>
      </p:sp>
      <p:sp>
        <p:nvSpPr>
          <p:cNvPr id="5" name="Footer Placeholder 4"/>
          <p:cNvSpPr>
            <a:spLocks noGrp="1"/>
          </p:cNvSpPr>
          <p:nvPr>
            <p:ph type="ftr" sz="quarter" idx="10"/>
          </p:nvPr>
        </p:nvSpPr>
        <p:spPr>
          <a:xfrm>
            <a:off x="1979735" y="6356351"/>
            <a:ext cx="5250473" cy="365125"/>
          </a:xfrm>
          <a:prstGeom prst="rect">
            <a:avLst/>
          </a:prstGeom>
        </p:spPr>
        <p:txBody>
          <a:bodyPr vert="horz" lIns="91440" tIns="45720" rIns="91440" bIns="45720" rtlCol="0" anchor="ctr"/>
          <a:lstStyle>
            <a:lvl1pPr algn="ctr">
              <a:defRPr sz="1200">
                <a:solidFill>
                  <a:schemeClr val="accent1">
                    <a:lumMod val="20000"/>
                    <a:lumOff val="80000"/>
                  </a:schemeClr>
                </a:solidFill>
                <a:latin typeface="Arial" charset="0"/>
                <a:ea typeface="ＭＳ Ｐゴシック" charset="0"/>
                <a:cs typeface="ＭＳ Ｐゴシック" charset="0"/>
              </a:defRPr>
            </a:lvl1pPr>
          </a:lstStyle>
          <a:p>
            <a:pPr defTabSz="457200">
              <a:defRPr/>
            </a:pPr>
            <a:endParaRPr lang="en-US">
              <a:solidFill>
                <a:srgbClr val="4F81BD">
                  <a:lumMod val="20000"/>
                  <a:lumOff val="80000"/>
                </a:srgbClr>
              </a:solidFill>
            </a:endParaRPr>
          </a:p>
        </p:txBody>
      </p:sp>
      <p:sp>
        <p:nvSpPr>
          <p:cNvPr id="6" name="Slide Number Placeholder 5"/>
          <p:cNvSpPr>
            <a:spLocks noGrp="1"/>
          </p:cNvSpPr>
          <p:nvPr>
            <p:ph type="sldNum" sz="quarter" idx="11"/>
          </p:nvPr>
        </p:nvSpPr>
        <p:spPr>
          <a:xfrm>
            <a:off x="317989" y="6354764"/>
            <a:ext cx="78105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DCE6F2"/>
                </a:solidFill>
                <a:latin typeface="Arial" pitchFamily="34" charset="0"/>
                <a:ea typeface="ＭＳ Ｐゴシック" charset="-128"/>
              </a:defRPr>
            </a:lvl1pPr>
          </a:lstStyle>
          <a:p>
            <a:pPr defTabSz="457200">
              <a:defRPr/>
            </a:pPr>
            <a:fld id="{41DBFE74-7208-4430-9D35-4AC51A499F75}" type="slidenum">
              <a:rPr lang="en-US"/>
              <a:pPr defTabSz="457200">
                <a:defRPr/>
              </a:pPr>
              <a:t>‹#›</a:t>
            </a:fld>
            <a:endParaRPr lang="en-US"/>
          </a:p>
        </p:txBody>
      </p:sp>
      <p:sp>
        <p:nvSpPr>
          <p:cNvPr id="7" name="Date Placeholder 3"/>
          <p:cNvSpPr>
            <a:spLocks noGrp="1"/>
          </p:cNvSpPr>
          <p:nvPr>
            <p:ph type="dt" sz="half" idx="12"/>
          </p:nvPr>
        </p:nvSpPr>
        <p:spPr>
          <a:xfrm>
            <a:off x="7696200" y="6356351"/>
            <a:ext cx="1096108"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DCE6F2"/>
                </a:solidFill>
                <a:latin typeface="Arial" pitchFamily="34" charset="0"/>
                <a:ea typeface="ＭＳ Ｐゴシック" charset="-128"/>
              </a:defRPr>
            </a:lvl1pPr>
          </a:lstStyle>
          <a:p>
            <a:pPr defTabSz="457200">
              <a:defRPr/>
            </a:pPr>
            <a:fld id="{C7D48AAA-1ECC-4DFC-B0C0-BC26FDCEE26B}" type="datetimeFigureOut">
              <a:rPr lang="en-US"/>
              <a:pPr defTabSz="457200">
                <a:defRPr/>
              </a:pPr>
              <a:t>11/1/2017</a:t>
            </a:fld>
            <a:endParaRPr lang="en-US"/>
          </a:p>
        </p:txBody>
      </p:sp>
    </p:spTree>
    <p:extLst>
      <p:ext uri="{BB962C8B-B14F-4D97-AF65-F5344CB8AC3E}">
        <p14:creationId xmlns:p14="http://schemas.microsoft.com/office/powerpoint/2010/main" val="2279744435"/>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cxnSp>
        <p:nvCxnSpPr>
          <p:cNvPr id="3" name="Straight Connector 2"/>
          <p:cNvCxnSpPr/>
          <p:nvPr userDrawn="1"/>
        </p:nvCxnSpPr>
        <p:spPr>
          <a:xfrm>
            <a:off x="983274" y="4003675"/>
            <a:ext cx="7162800" cy="1588"/>
          </a:xfrm>
          <a:prstGeom prst="line">
            <a:avLst/>
          </a:prstGeom>
          <a:ln w="9525" cap="flat" cmpd="sng" algn="ctr">
            <a:solidFill>
              <a:schemeClr val="bg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 name="Straight Connector 3"/>
          <p:cNvCxnSpPr/>
          <p:nvPr userDrawn="1"/>
        </p:nvCxnSpPr>
        <p:spPr>
          <a:xfrm>
            <a:off x="983274" y="5013325"/>
            <a:ext cx="7162800" cy="1588"/>
          </a:xfrm>
          <a:prstGeom prst="line">
            <a:avLst/>
          </a:prstGeom>
          <a:ln w="9525" cap="flat" cmpd="sng" algn="ctr">
            <a:solidFill>
              <a:schemeClr val="bg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5" name="Picture 2" descr="ANSTO-Logo_Stacked_CMYK.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792416" y="1358900"/>
            <a:ext cx="1626577"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Placeholder 1"/>
          <p:cNvSpPr>
            <a:spLocks noGrp="1"/>
          </p:cNvSpPr>
          <p:nvPr>
            <p:ph type="title"/>
          </p:nvPr>
        </p:nvSpPr>
        <p:spPr bwMode="auto">
          <a:xfrm>
            <a:off x="0" y="3942184"/>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0"/>
            <a:r>
              <a:rPr lang="en-AU" smtClean="0"/>
              <a:t>Click to edit Master title style</a:t>
            </a:r>
            <a:endParaRPr lang="en-US" dirty="0"/>
          </a:p>
        </p:txBody>
      </p:sp>
    </p:spTree>
    <p:extLst>
      <p:ext uri="{BB962C8B-B14F-4D97-AF65-F5344CB8AC3E}">
        <p14:creationId xmlns:p14="http://schemas.microsoft.com/office/powerpoint/2010/main" val="247341781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Left Pic-Righ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5662246" y="1988840"/>
            <a:ext cx="3059723" cy="3989859"/>
          </a:xfrm>
        </p:spPr>
        <p:txBody>
          <a:bodyPr rtlCol="0">
            <a:normAutofit/>
          </a:bodyPr>
          <a:lstStyle/>
          <a:p>
            <a:pPr lvl="0"/>
            <a:endParaRPr lang="en-US" noProof="0" dirty="0" smtClean="0"/>
          </a:p>
        </p:txBody>
      </p:sp>
      <p:sp>
        <p:nvSpPr>
          <p:cNvPr id="6" name="Text Placeholder 5"/>
          <p:cNvSpPr>
            <a:spLocks noGrp="1"/>
          </p:cNvSpPr>
          <p:nvPr>
            <p:ph type="body" sz="quarter" idx="11"/>
          </p:nvPr>
        </p:nvSpPr>
        <p:spPr>
          <a:xfrm>
            <a:off x="633046" y="1988840"/>
            <a:ext cx="4572000" cy="3989859"/>
          </a:xfrm>
        </p:spPr>
        <p:txBody>
          <a:body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sp>
        <p:nvSpPr>
          <p:cNvPr id="11" name="Title 1"/>
          <p:cNvSpPr>
            <a:spLocks noGrp="1"/>
          </p:cNvSpPr>
          <p:nvPr>
            <p:ph type="title"/>
          </p:nvPr>
        </p:nvSpPr>
        <p:spPr>
          <a:xfrm>
            <a:off x="0" y="404664"/>
            <a:ext cx="9144000" cy="1143000"/>
          </a:xfrm>
        </p:spPr>
        <p:txBody>
          <a:bodyPr/>
          <a:lstStyle/>
          <a:p>
            <a:r>
              <a:rPr lang="en-AU" smtClean="0"/>
              <a:t>Click to edit Master title style</a:t>
            </a:r>
            <a:endParaRPr lang="en-US"/>
          </a:p>
        </p:txBody>
      </p:sp>
      <p:sp>
        <p:nvSpPr>
          <p:cNvPr id="5" name="Footer Placeholder 4"/>
          <p:cNvSpPr>
            <a:spLocks noGrp="1"/>
          </p:cNvSpPr>
          <p:nvPr>
            <p:ph type="ftr" sz="quarter" idx="12"/>
          </p:nvPr>
        </p:nvSpPr>
        <p:spPr>
          <a:xfrm>
            <a:off x="1314451" y="6356351"/>
            <a:ext cx="5052646" cy="365125"/>
          </a:xfrm>
          <a:prstGeom prst="rect">
            <a:avLst/>
          </a:prstGeom>
        </p:spPr>
        <p:txBody>
          <a:bodyPr vert="horz" lIns="91386" tIns="45692" rIns="91386" bIns="45692" rtlCol="0" anchor="ctr"/>
          <a:lstStyle>
            <a:lvl1pPr algn="ctr">
              <a:defRPr sz="1200">
                <a:solidFill>
                  <a:schemeClr val="tx1">
                    <a:lumMod val="50000"/>
                    <a:lumOff val="50000"/>
                  </a:schemeClr>
                </a:solidFill>
                <a:latin typeface="Arial" charset="0"/>
                <a:ea typeface="ＭＳ Ｐゴシック" charset="0"/>
                <a:cs typeface="ＭＳ Ｐゴシック" charset="0"/>
              </a:defRPr>
            </a:lvl1pPr>
          </a:lstStyle>
          <a:p>
            <a:pPr>
              <a:defRPr/>
            </a:pPr>
            <a:endParaRPr lang="en-US" dirty="0"/>
          </a:p>
        </p:txBody>
      </p:sp>
      <p:sp>
        <p:nvSpPr>
          <p:cNvPr id="7" name="Slide Number Placeholder 5"/>
          <p:cNvSpPr>
            <a:spLocks noGrp="1"/>
          </p:cNvSpPr>
          <p:nvPr>
            <p:ph type="sldNum" sz="quarter" idx="13"/>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7F7F7F"/>
                </a:solidFill>
                <a:latin typeface="Arial" pitchFamily="34" charset="0"/>
                <a:ea typeface="ＭＳ Ｐゴシック" charset="-128"/>
              </a:defRPr>
            </a:lvl1pPr>
          </a:lstStyle>
          <a:p>
            <a:pPr>
              <a:defRPr/>
            </a:pPr>
            <a:fld id="{9512F28D-9C46-4A31-85A5-5F8537945632}" type="slidenum">
              <a:rPr lang="en-US"/>
              <a:pPr>
                <a:defRPr/>
              </a:pPr>
              <a:t>‹#›</a:t>
            </a:fld>
            <a:endParaRPr lang="en-US" dirty="0"/>
          </a:p>
        </p:txBody>
      </p:sp>
    </p:spTree>
    <p:extLst>
      <p:ext uri="{BB962C8B-B14F-4D97-AF65-F5344CB8AC3E}">
        <p14:creationId xmlns:p14="http://schemas.microsoft.com/office/powerpoint/2010/main" val="371947726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4" descr="OPAL-Bld-01.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619250"/>
            <a:ext cx="9144000" cy="526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5" descr="ANSTO-Logo_Stacked_CMYK.eps"/>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92416" y="736600"/>
            <a:ext cx="1626577"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0" y="2862064"/>
            <a:ext cx="9144000" cy="1143000"/>
          </a:xfrm>
        </p:spPr>
        <p:txBody>
          <a:bodyPr/>
          <a:lstStyle/>
          <a:p>
            <a:r>
              <a:rPr lang="en-AU" smtClean="0"/>
              <a:t>Click to edit Master title style</a:t>
            </a:r>
            <a:endParaRPr lang="en-US"/>
          </a:p>
        </p:txBody>
      </p:sp>
    </p:spTree>
    <p:extLst>
      <p:ext uri="{BB962C8B-B14F-4D97-AF65-F5344CB8AC3E}">
        <p14:creationId xmlns:p14="http://schemas.microsoft.com/office/powerpoint/2010/main" val="288008006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3" name="Picture 4" descr="ReceptionImag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044700"/>
            <a:ext cx="9144000" cy="481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5" descr="ANSTO-Logo_Stacked_CMYK.eps"/>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92416" y="333375"/>
            <a:ext cx="1626577"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0" y="2204864"/>
            <a:ext cx="9144000" cy="1143000"/>
          </a:xfrm>
        </p:spPr>
        <p:txBody>
          <a:bodyPr/>
          <a:lstStyle/>
          <a:p>
            <a:r>
              <a:rPr lang="en-AU" smtClean="0"/>
              <a:t>Click to edit Master title style</a:t>
            </a:r>
            <a:endParaRPr lang="en-US"/>
          </a:p>
        </p:txBody>
      </p:sp>
    </p:spTree>
    <p:extLst>
      <p:ext uri="{BB962C8B-B14F-4D97-AF65-F5344CB8AC3E}">
        <p14:creationId xmlns:p14="http://schemas.microsoft.com/office/powerpoint/2010/main" val="1294101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Left Text-Righ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149969" y="1988841"/>
            <a:ext cx="4572000" cy="3917851"/>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Picture Placeholder 6"/>
          <p:cNvSpPr>
            <a:spLocks noGrp="1"/>
          </p:cNvSpPr>
          <p:nvPr>
            <p:ph type="pic" sz="quarter" idx="12"/>
          </p:nvPr>
        </p:nvSpPr>
        <p:spPr>
          <a:xfrm>
            <a:off x="633046" y="1988841"/>
            <a:ext cx="3059723" cy="3917850"/>
          </a:xfrm>
        </p:spPr>
        <p:txBody>
          <a:bodyPr rtlCol="0">
            <a:normAutofit/>
          </a:bodyPr>
          <a:lstStyle/>
          <a:p>
            <a:pPr lvl="0"/>
            <a:endParaRPr lang="en-US" noProof="0" dirty="0" smtClean="0"/>
          </a:p>
        </p:txBody>
      </p:sp>
      <p:sp>
        <p:nvSpPr>
          <p:cNvPr id="11" name="Title 1"/>
          <p:cNvSpPr>
            <a:spLocks noGrp="1"/>
          </p:cNvSpPr>
          <p:nvPr>
            <p:ph type="title"/>
          </p:nvPr>
        </p:nvSpPr>
        <p:spPr>
          <a:xfrm>
            <a:off x="0" y="404664"/>
            <a:ext cx="9144000" cy="1143000"/>
          </a:xfrm>
        </p:spPr>
        <p:txBody>
          <a:bodyPr/>
          <a:lstStyle/>
          <a:p>
            <a:r>
              <a:rPr lang="en-AU" smtClean="0"/>
              <a:t>Click to edit Master title style</a:t>
            </a:r>
            <a:endParaRPr lang="en-US"/>
          </a:p>
        </p:txBody>
      </p:sp>
      <p:sp>
        <p:nvSpPr>
          <p:cNvPr id="5" name="Footer Placeholder 4"/>
          <p:cNvSpPr>
            <a:spLocks noGrp="1"/>
          </p:cNvSpPr>
          <p:nvPr>
            <p:ph type="ftr" sz="quarter" idx="13"/>
          </p:nvPr>
        </p:nvSpPr>
        <p:spPr>
          <a:xfrm>
            <a:off x="1314451" y="6356351"/>
            <a:ext cx="5052646" cy="365125"/>
          </a:xfrm>
          <a:prstGeom prst="rect">
            <a:avLst/>
          </a:prstGeom>
        </p:spPr>
        <p:txBody>
          <a:bodyPr vert="horz" lIns="91386" tIns="45692" rIns="91386" bIns="45692" rtlCol="0" anchor="ctr"/>
          <a:lstStyle>
            <a:lvl1pPr algn="ctr">
              <a:defRPr sz="1200">
                <a:solidFill>
                  <a:schemeClr val="tx1">
                    <a:lumMod val="50000"/>
                    <a:lumOff val="50000"/>
                  </a:schemeClr>
                </a:solidFill>
                <a:latin typeface="Arial" charset="0"/>
                <a:ea typeface="ＭＳ Ｐゴシック" charset="0"/>
                <a:cs typeface="ＭＳ Ｐゴシック" charset="0"/>
              </a:defRPr>
            </a:lvl1pPr>
          </a:lstStyle>
          <a:p>
            <a:pPr>
              <a:defRPr/>
            </a:pPr>
            <a:endParaRPr lang="en-US" dirty="0"/>
          </a:p>
        </p:txBody>
      </p:sp>
      <p:sp>
        <p:nvSpPr>
          <p:cNvPr id="6" name="Slide Number Placeholder 5"/>
          <p:cNvSpPr>
            <a:spLocks noGrp="1"/>
          </p:cNvSpPr>
          <p:nvPr>
            <p:ph type="sldNum" sz="quarter" idx="14"/>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7F7F7F"/>
                </a:solidFill>
                <a:latin typeface="Arial" pitchFamily="34" charset="0"/>
                <a:ea typeface="ＭＳ Ｐゴシック" charset="-128"/>
              </a:defRPr>
            </a:lvl1pPr>
          </a:lstStyle>
          <a:p>
            <a:pPr>
              <a:defRPr/>
            </a:pPr>
            <a:fld id="{D5A2ABB7-7C73-4C32-91E2-077D1A63FBF2}" type="slidenum">
              <a:rPr lang="en-US"/>
              <a:pPr>
                <a:defRPr/>
              </a:pPr>
              <a:t>‹#›</a:t>
            </a:fld>
            <a:endParaRPr lang="en-US" dirty="0"/>
          </a:p>
        </p:txBody>
      </p:sp>
    </p:spTree>
    <p:extLst>
      <p:ext uri="{BB962C8B-B14F-4D97-AF65-F5344CB8AC3E}">
        <p14:creationId xmlns:p14="http://schemas.microsoft.com/office/powerpoint/2010/main" val="118523514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 Pics">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1988840"/>
            <a:ext cx="3024554" cy="3167608"/>
          </a:xfrm>
        </p:spPr>
        <p:txBody>
          <a:bodyPr rtlCol="0">
            <a:normAutofit/>
          </a:bodyPr>
          <a:lstStyle/>
          <a:p>
            <a:pPr lvl="0"/>
            <a:endParaRPr lang="en-US" noProof="0" dirty="0" smtClean="0"/>
          </a:p>
        </p:txBody>
      </p:sp>
      <p:sp>
        <p:nvSpPr>
          <p:cNvPr id="5" name="Picture Placeholder 3"/>
          <p:cNvSpPr>
            <a:spLocks noGrp="1"/>
          </p:cNvSpPr>
          <p:nvPr>
            <p:ph type="pic" sz="quarter" idx="11"/>
          </p:nvPr>
        </p:nvSpPr>
        <p:spPr>
          <a:xfrm>
            <a:off x="3024554" y="1988840"/>
            <a:ext cx="3076307" cy="3167608"/>
          </a:xfrm>
        </p:spPr>
        <p:txBody>
          <a:bodyPr rtlCol="0">
            <a:normAutofit/>
          </a:bodyPr>
          <a:lstStyle/>
          <a:p>
            <a:pPr lvl="0"/>
            <a:endParaRPr lang="en-US" noProof="0" dirty="0" smtClean="0"/>
          </a:p>
        </p:txBody>
      </p:sp>
      <p:sp>
        <p:nvSpPr>
          <p:cNvPr id="8" name="Text Placeholder 7"/>
          <p:cNvSpPr>
            <a:spLocks noGrp="1"/>
          </p:cNvSpPr>
          <p:nvPr>
            <p:ph type="body" sz="quarter" idx="13"/>
          </p:nvPr>
        </p:nvSpPr>
        <p:spPr>
          <a:xfrm>
            <a:off x="140677" y="5228456"/>
            <a:ext cx="2743200" cy="762000"/>
          </a:xfrm>
        </p:spPr>
        <p:txBody>
          <a:bodyPr>
            <a:noAutofit/>
          </a:bodyPr>
          <a:lstStyle>
            <a:lvl1pPr marL="0" indent="0" algn="ctr">
              <a:buNone/>
              <a:defRPr sz="1800"/>
            </a:lvl1pPr>
            <a:lvl2pPr>
              <a:defRPr sz="1800"/>
            </a:lvl2pPr>
            <a:lvl3pPr>
              <a:defRPr sz="1800"/>
            </a:lvl3pPr>
            <a:lvl4pPr>
              <a:defRPr sz="1800"/>
            </a:lvl4pPr>
            <a:lvl5pPr>
              <a:defRPr sz="1800"/>
            </a:lvl5pPr>
          </a:lstStyle>
          <a:p>
            <a:pPr lvl="0"/>
            <a:r>
              <a:rPr lang="en-AU" dirty="0" smtClean="0"/>
              <a:t>Click to edit Master text styles</a:t>
            </a:r>
          </a:p>
        </p:txBody>
      </p:sp>
      <p:sp>
        <p:nvSpPr>
          <p:cNvPr id="9" name="Text Placeholder 7"/>
          <p:cNvSpPr>
            <a:spLocks noGrp="1"/>
          </p:cNvSpPr>
          <p:nvPr>
            <p:ph type="body" sz="quarter" idx="14"/>
          </p:nvPr>
        </p:nvSpPr>
        <p:spPr>
          <a:xfrm>
            <a:off x="3146645" y="5228456"/>
            <a:ext cx="2832124" cy="762000"/>
          </a:xfrm>
        </p:spPr>
        <p:txBody>
          <a:bodyPr>
            <a:noAutofit/>
          </a:bodyPr>
          <a:lstStyle>
            <a:lvl1pPr marL="0" indent="0" algn="ctr">
              <a:buNone/>
              <a:defRPr sz="1800"/>
            </a:lvl1pPr>
            <a:lvl2pPr>
              <a:defRPr sz="1800"/>
            </a:lvl2pPr>
            <a:lvl3pPr>
              <a:defRPr sz="1800"/>
            </a:lvl3pPr>
            <a:lvl4pPr>
              <a:defRPr sz="1800"/>
            </a:lvl4pPr>
            <a:lvl5pPr>
              <a:defRPr sz="1800"/>
            </a:lvl5pPr>
          </a:lstStyle>
          <a:p>
            <a:pPr lvl="0"/>
            <a:r>
              <a:rPr lang="en-AU" dirty="0" smtClean="0"/>
              <a:t>Click to edit Master text styles</a:t>
            </a:r>
          </a:p>
        </p:txBody>
      </p:sp>
      <p:sp>
        <p:nvSpPr>
          <p:cNvPr id="11" name="Picture Placeholder 3"/>
          <p:cNvSpPr>
            <a:spLocks noGrp="1"/>
          </p:cNvSpPr>
          <p:nvPr>
            <p:ph type="pic" sz="quarter" idx="15"/>
          </p:nvPr>
        </p:nvSpPr>
        <p:spPr>
          <a:xfrm>
            <a:off x="6100861" y="1988840"/>
            <a:ext cx="3043139" cy="3167608"/>
          </a:xfrm>
        </p:spPr>
        <p:txBody>
          <a:bodyPr rtlCol="0">
            <a:normAutofit/>
          </a:bodyPr>
          <a:lstStyle/>
          <a:p>
            <a:pPr lvl="0"/>
            <a:endParaRPr lang="en-US" noProof="0" dirty="0" smtClean="0"/>
          </a:p>
        </p:txBody>
      </p:sp>
      <p:sp>
        <p:nvSpPr>
          <p:cNvPr id="12" name="Text Placeholder 7"/>
          <p:cNvSpPr>
            <a:spLocks noGrp="1"/>
          </p:cNvSpPr>
          <p:nvPr>
            <p:ph type="body" sz="quarter" idx="16"/>
          </p:nvPr>
        </p:nvSpPr>
        <p:spPr>
          <a:xfrm>
            <a:off x="6241538" y="5228456"/>
            <a:ext cx="2761785" cy="762000"/>
          </a:xfrm>
        </p:spPr>
        <p:txBody>
          <a:bodyPr>
            <a:noAutofit/>
          </a:bodyPr>
          <a:lstStyle>
            <a:lvl1pPr marL="0" indent="0" algn="ctr">
              <a:buNone/>
              <a:defRPr sz="1800"/>
            </a:lvl1pPr>
            <a:lvl2pPr>
              <a:defRPr sz="1800"/>
            </a:lvl2pPr>
            <a:lvl3pPr>
              <a:defRPr sz="1800"/>
            </a:lvl3pPr>
            <a:lvl4pPr>
              <a:defRPr sz="1800"/>
            </a:lvl4pPr>
            <a:lvl5pPr>
              <a:defRPr sz="1800"/>
            </a:lvl5pPr>
          </a:lstStyle>
          <a:p>
            <a:pPr lvl="0"/>
            <a:r>
              <a:rPr lang="en-AU" dirty="0" smtClean="0"/>
              <a:t>Click to edit Master text styles</a:t>
            </a:r>
          </a:p>
        </p:txBody>
      </p:sp>
      <p:sp>
        <p:nvSpPr>
          <p:cNvPr id="17" name="Title 1"/>
          <p:cNvSpPr>
            <a:spLocks noGrp="1"/>
          </p:cNvSpPr>
          <p:nvPr>
            <p:ph type="title"/>
          </p:nvPr>
        </p:nvSpPr>
        <p:spPr>
          <a:xfrm>
            <a:off x="0" y="404664"/>
            <a:ext cx="9144000" cy="1143000"/>
          </a:xfrm>
        </p:spPr>
        <p:txBody>
          <a:bodyPr/>
          <a:lstStyle/>
          <a:p>
            <a:r>
              <a:rPr lang="en-AU" smtClean="0"/>
              <a:t>Click to edit Master title style</a:t>
            </a:r>
            <a:endParaRPr lang="en-US"/>
          </a:p>
        </p:txBody>
      </p:sp>
      <p:sp>
        <p:nvSpPr>
          <p:cNvPr id="10" name="Footer Placeholder 4"/>
          <p:cNvSpPr>
            <a:spLocks noGrp="1"/>
          </p:cNvSpPr>
          <p:nvPr>
            <p:ph type="ftr" sz="quarter" idx="17"/>
          </p:nvPr>
        </p:nvSpPr>
        <p:spPr>
          <a:xfrm>
            <a:off x="1314451" y="6356351"/>
            <a:ext cx="5052646" cy="365125"/>
          </a:xfrm>
          <a:prstGeom prst="rect">
            <a:avLst/>
          </a:prstGeom>
        </p:spPr>
        <p:txBody>
          <a:bodyPr vert="horz" lIns="91386" tIns="45692" rIns="91386" bIns="45692" rtlCol="0" anchor="ctr"/>
          <a:lstStyle>
            <a:lvl1pPr algn="ctr">
              <a:defRPr sz="1200">
                <a:solidFill>
                  <a:schemeClr val="tx1">
                    <a:lumMod val="50000"/>
                    <a:lumOff val="50000"/>
                  </a:schemeClr>
                </a:solidFill>
                <a:latin typeface="Arial" charset="0"/>
                <a:ea typeface="ＭＳ Ｐゴシック" charset="0"/>
                <a:cs typeface="ＭＳ Ｐゴシック" charset="0"/>
              </a:defRPr>
            </a:lvl1pPr>
          </a:lstStyle>
          <a:p>
            <a:pPr>
              <a:defRPr/>
            </a:pPr>
            <a:endParaRPr lang="en-US" dirty="0"/>
          </a:p>
        </p:txBody>
      </p:sp>
      <p:sp>
        <p:nvSpPr>
          <p:cNvPr id="13" name="Slide Number Placeholder 5"/>
          <p:cNvSpPr>
            <a:spLocks noGrp="1"/>
          </p:cNvSpPr>
          <p:nvPr>
            <p:ph type="sldNum" sz="quarter" idx="18"/>
          </p:nvPr>
        </p:nvSpPr>
        <p:spPr>
          <a:xfrm>
            <a:off x="317991" y="6354764"/>
            <a:ext cx="781050" cy="365125"/>
          </a:xfrm>
          <a:prstGeom prst="rect">
            <a:avLst/>
          </a:prstGeom>
        </p:spPr>
        <p:txBody>
          <a:bodyPr vert="horz" wrap="square" lIns="91386" tIns="45692" rIns="91386" bIns="45692" numCol="1" anchor="ctr" anchorCtr="0" compatLnSpc="1">
            <a:prstTxWarp prst="textNoShape">
              <a:avLst/>
            </a:prstTxWarp>
          </a:bodyPr>
          <a:lstStyle>
            <a:lvl1pPr algn="ctr">
              <a:defRPr sz="1200">
                <a:solidFill>
                  <a:srgbClr val="7F7F7F"/>
                </a:solidFill>
                <a:latin typeface="Arial" pitchFamily="34" charset="0"/>
                <a:ea typeface="ＭＳ Ｐゴシック" charset="-128"/>
              </a:defRPr>
            </a:lvl1pPr>
          </a:lstStyle>
          <a:p>
            <a:pPr>
              <a:defRPr/>
            </a:pPr>
            <a:fld id="{09C01DCB-BE14-4E9D-BDE8-F8244ACBF74E}" type="slidenum">
              <a:rPr lang="en-US"/>
              <a:pPr>
                <a:defRPr/>
              </a:pPr>
              <a:t>‹#›</a:t>
            </a:fld>
            <a:endParaRPr lang="en-US" dirty="0"/>
          </a:p>
        </p:txBody>
      </p:sp>
    </p:spTree>
    <p:extLst>
      <p:ext uri="{BB962C8B-B14F-4D97-AF65-F5344CB8AC3E}">
        <p14:creationId xmlns:p14="http://schemas.microsoft.com/office/powerpoint/2010/main" val="48789807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8" Type="http://schemas.openxmlformats.org/officeDocument/2006/relationships/theme" Target="../theme/theme10.xml"/><Relationship Id="rId3" Type="http://schemas.openxmlformats.org/officeDocument/2006/relationships/slideLayout" Target="../slideLayouts/slideLayout49.xml"/><Relationship Id="rId7" Type="http://schemas.openxmlformats.org/officeDocument/2006/relationships/slideLayout" Target="../slideLayouts/slideLayout53.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5" Type="http://schemas.openxmlformats.org/officeDocument/2006/relationships/slideLayout" Target="../slideLayouts/slideLayout51.xml"/><Relationship Id="rId4" Type="http://schemas.openxmlformats.org/officeDocument/2006/relationships/slideLayout" Target="../slideLayouts/slideLayout50.xml"/><Relationship Id="rId9" Type="http://schemas.openxmlformats.org/officeDocument/2006/relationships/image" Target="../media/image9.jpeg"/></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theme" Target="../theme/theme11.xml"/><Relationship Id="rId1" Type="http://schemas.openxmlformats.org/officeDocument/2006/relationships/slideLayout" Target="../slideLayouts/slideLayout54.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theme" Target="../theme/theme12.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image" Target="../media/image1.jpeg"/></Relationships>
</file>

<file path=ppt/slideMasters/_rels/slideMaster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theme" Target="../theme/theme13.xml"/><Relationship Id="rId1" Type="http://schemas.openxmlformats.org/officeDocument/2006/relationships/slideLayout" Target="../slideLayouts/slideLayout67.xml"/><Relationship Id="rId5" Type="http://schemas.openxmlformats.org/officeDocument/2006/relationships/image" Target="../media/image14.png"/><Relationship Id="rId4" Type="http://schemas.openxmlformats.org/officeDocument/2006/relationships/image" Target="../media/image13.png"/></Relationships>
</file>

<file path=ppt/slideMasters/_rels/slideMaster14.xml.rels><?xml version="1.0" encoding="UTF-8" standalone="yes"?>
<Relationships xmlns="http://schemas.openxmlformats.org/package/2006/relationships"><Relationship Id="rId3" Type="http://schemas.openxmlformats.org/officeDocument/2006/relationships/slideLayout" Target="../slideLayouts/slideLayout70.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image" Target="../media/image15.jpeg"/><Relationship Id="rId5" Type="http://schemas.openxmlformats.org/officeDocument/2006/relationships/theme" Target="../theme/theme14.xml"/><Relationship Id="rId4" Type="http://schemas.openxmlformats.org/officeDocument/2006/relationships/slideLayout" Target="../slideLayouts/slideLayout7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slideLayout" Target="../slideLayouts/slideLayout17.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image" Target="../media/image1.jpeg"/><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1.jpe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29.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5.xml"/><Relationship Id="rId1" Type="http://schemas.openxmlformats.org/officeDocument/2006/relationships/slideLayout" Target="../slideLayouts/slideLayout30.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31.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theme" Target="../theme/theme7.xml"/><Relationship Id="rId1" Type="http://schemas.openxmlformats.org/officeDocument/2006/relationships/slideLayout" Target="../slideLayouts/slideLayout32.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5" Type="http://schemas.openxmlformats.org/officeDocument/2006/relationships/slideLayout" Target="../slideLayouts/slideLayout37.xml"/><Relationship Id="rId10" Type="http://schemas.openxmlformats.org/officeDocument/2006/relationships/image" Target="../media/image7.jpeg"/><Relationship Id="rId4" Type="http://schemas.openxmlformats.org/officeDocument/2006/relationships/slideLayout" Target="../slideLayouts/slideLayout36.xml"/><Relationship Id="rId9"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Layout" Target="../slideLayouts/slideLayout43.xml"/><Relationship Id="rId7" Type="http://schemas.openxmlformats.org/officeDocument/2006/relationships/theme" Target="../theme/theme9.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5" Type="http://schemas.openxmlformats.org/officeDocument/2006/relationships/slideLayout" Target="../slideLayouts/slideLayout45.xml"/><Relationship Id="rId4"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Picture 1" descr="Title-Background04.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 y="0"/>
            <a:ext cx="913667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Placeholder 1"/>
          <p:cNvSpPr>
            <a:spLocks noGrp="1"/>
          </p:cNvSpPr>
          <p:nvPr>
            <p:ph type="title"/>
          </p:nvPr>
        </p:nvSpPr>
        <p:spPr bwMode="auto">
          <a:xfrm>
            <a:off x="0" y="387032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86" tIns="45692" rIns="91386" bIns="45692" numCol="1" anchor="ctr" anchorCtr="0" compatLnSpc="1">
            <a:prstTxWarp prst="textNoShape">
              <a:avLst/>
            </a:prstTxWarp>
          </a:bodyPr>
          <a:lstStyle/>
          <a:p>
            <a:pPr lvl="0"/>
            <a:r>
              <a:rPr lang="en-AU" dirty="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7048" r:id="rId1"/>
    <p:sldLayoutId id="2147487049" r:id="rId2"/>
    <p:sldLayoutId id="2147487088" r:id="rId3"/>
    <p:sldLayoutId id="2147487087" r:id="rId4"/>
  </p:sldLayoutIdLst>
  <p:timing>
    <p:tnLst>
      <p:par>
        <p:cTn id="1" dur="indefinite" restart="never" nodeType="tmRoot"/>
      </p:par>
    </p:tnLst>
  </p:timing>
  <p:hf sldNum="0" hdr="0" ftr="0" dt="0"/>
  <p:txStyles>
    <p:titleStyle>
      <a:lvl1pPr algn="ctr" defTabSz="456928" rtl="0" eaLnBrk="0" fontAlgn="base" hangingPunct="0">
        <a:spcBef>
          <a:spcPct val="0"/>
        </a:spcBef>
        <a:spcAft>
          <a:spcPct val="0"/>
        </a:spcAft>
        <a:defRPr sz="4400" b="1" kern="1200" spc="-150">
          <a:solidFill>
            <a:srgbClr val="005A9B"/>
          </a:solidFill>
          <a:latin typeface="Garamond" pitchFamily="18" charset="0"/>
          <a:ea typeface="ＭＳ Ｐゴシック" charset="-128"/>
          <a:cs typeface="Arial"/>
        </a:defRPr>
      </a:lvl1pPr>
      <a:lvl2pPr algn="ctr" defTabSz="456928" rtl="0" eaLnBrk="0" fontAlgn="base" hangingPunct="0">
        <a:spcBef>
          <a:spcPct val="0"/>
        </a:spcBef>
        <a:spcAft>
          <a:spcPct val="0"/>
        </a:spcAft>
        <a:defRPr sz="4400" b="1">
          <a:solidFill>
            <a:srgbClr val="005A9B"/>
          </a:solidFill>
          <a:latin typeface="Arial" pitchFamily="34" charset="0"/>
          <a:ea typeface="ＭＳ Ｐゴシック" charset="-128"/>
          <a:cs typeface="Arial" charset="0"/>
        </a:defRPr>
      </a:lvl2pPr>
      <a:lvl3pPr algn="ctr" defTabSz="456928" rtl="0" eaLnBrk="0" fontAlgn="base" hangingPunct="0">
        <a:spcBef>
          <a:spcPct val="0"/>
        </a:spcBef>
        <a:spcAft>
          <a:spcPct val="0"/>
        </a:spcAft>
        <a:defRPr sz="4400" b="1">
          <a:solidFill>
            <a:srgbClr val="005A9B"/>
          </a:solidFill>
          <a:latin typeface="Arial" pitchFamily="34" charset="0"/>
          <a:ea typeface="ＭＳ Ｐゴシック" charset="-128"/>
          <a:cs typeface="Arial" charset="0"/>
        </a:defRPr>
      </a:lvl3pPr>
      <a:lvl4pPr algn="ctr" defTabSz="456928" rtl="0" eaLnBrk="0" fontAlgn="base" hangingPunct="0">
        <a:spcBef>
          <a:spcPct val="0"/>
        </a:spcBef>
        <a:spcAft>
          <a:spcPct val="0"/>
        </a:spcAft>
        <a:defRPr sz="4400" b="1">
          <a:solidFill>
            <a:srgbClr val="005A9B"/>
          </a:solidFill>
          <a:latin typeface="Arial" pitchFamily="34" charset="0"/>
          <a:ea typeface="ＭＳ Ｐゴシック" charset="-128"/>
          <a:cs typeface="Arial" charset="0"/>
        </a:defRPr>
      </a:lvl4pPr>
      <a:lvl5pPr algn="ctr" defTabSz="456928" rtl="0" eaLnBrk="0" fontAlgn="base" hangingPunct="0">
        <a:spcBef>
          <a:spcPct val="0"/>
        </a:spcBef>
        <a:spcAft>
          <a:spcPct val="0"/>
        </a:spcAft>
        <a:defRPr sz="4400" b="1">
          <a:solidFill>
            <a:srgbClr val="005A9B"/>
          </a:solidFill>
          <a:latin typeface="Arial" pitchFamily="34" charset="0"/>
          <a:ea typeface="ＭＳ Ｐゴシック" charset="-128"/>
          <a:cs typeface="Arial" charset="0"/>
        </a:defRPr>
      </a:lvl5pPr>
      <a:lvl6pPr marL="456928" algn="ctr" defTabSz="456928" rtl="0" fontAlgn="base">
        <a:spcBef>
          <a:spcPct val="0"/>
        </a:spcBef>
        <a:spcAft>
          <a:spcPct val="0"/>
        </a:spcAft>
        <a:defRPr sz="4400" b="1">
          <a:solidFill>
            <a:srgbClr val="005A9B"/>
          </a:solidFill>
          <a:latin typeface="Arial" pitchFamily="34" charset="0"/>
          <a:ea typeface="ＭＳ Ｐゴシック" charset="-128"/>
        </a:defRPr>
      </a:lvl6pPr>
      <a:lvl7pPr marL="913856" algn="ctr" defTabSz="456928" rtl="0" fontAlgn="base">
        <a:spcBef>
          <a:spcPct val="0"/>
        </a:spcBef>
        <a:spcAft>
          <a:spcPct val="0"/>
        </a:spcAft>
        <a:defRPr sz="4400" b="1">
          <a:solidFill>
            <a:srgbClr val="005A9B"/>
          </a:solidFill>
          <a:latin typeface="Arial" pitchFamily="34" charset="0"/>
          <a:ea typeface="ＭＳ Ｐゴシック" charset="-128"/>
        </a:defRPr>
      </a:lvl7pPr>
      <a:lvl8pPr marL="1370784" algn="ctr" defTabSz="456928" rtl="0" fontAlgn="base">
        <a:spcBef>
          <a:spcPct val="0"/>
        </a:spcBef>
        <a:spcAft>
          <a:spcPct val="0"/>
        </a:spcAft>
        <a:defRPr sz="4400" b="1">
          <a:solidFill>
            <a:srgbClr val="005A9B"/>
          </a:solidFill>
          <a:latin typeface="Arial" pitchFamily="34" charset="0"/>
          <a:ea typeface="ＭＳ Ｐゴシック" charset="-128"/>
        </a:defRPr>
      </a:lvl8pPr>
      <a:lvl9pPr marL="1827710" algn="ctr" defTabSz="456928" rtl="0" fontAlgn="base">
        <a:spcBef>
          <a:spcPct val="0"/>
        </a:spcBef>
        <a:spcAft>
          <a:spcPct val="0"/>
        </a:spcAft>
        <a:defRPr sz="4400" b="1">
          <a:solidFill>
            <a:srgbClr val="005A9B"/>
          </a:solidFill>
          <a:latin typeface="Arial" pitchFamily="34" charset="0"/>
          <a:ea typeface="ＭＳ Ｐゴシック" charset="-128"/>
        </a:defRPr>
      </a:lvl9pPr>
    </p:titleStyle>
    <p:bodyStyle>
      <a:lvl1pPr marL="342696" indent="-342696" algn="l" defTabSz="456928"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0"/>
        </a:defRPr>
      </a:lvl1pPr>
      <a:lvl2pPr marL="742508" indent="-285580" algn="l" defTabSz="456928"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2319" indent="-228464" algn="l" defTabSz="456928"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599246" indent="-228464" algn="l" defTabSz="456928"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6174" indent="-228464" algn="l" defTabSz="456928"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3102" indent="-228464" algn="l" defTabSz="456928" rtl="0" eaLnBrk="1" latinLnBrk="0" hangingPunct="1">
        <a:spcBef>
          <a:spcPct val="20000"/>
        </a:spcBef>
        <a:buFont typeface="Arial"/>
        <a:buChar char="•"/>
        <a:defRPr sz="2000" kern="1200">
          <a:solidFill>
            <a:schemeClr val="tx1"/>
          </a:solidFill>
          <a:latin typeface="+mn-lt"/>
          <a:ea typeface="+mn-ea"/>
          <a:cs typeface="+mn-cs"/>
        </a:defRPr>
      </a:lvl6pPr>
      <a:lvl7pPr marL="2970030" indent="-228464" algn="l" defTabSz="456928" rtl="0" eaLnBrk="1" latinLnBrk="0" hangingPunct="1">
        <a:spcBef>
          <a:spcPct val="20000"/>
        </a:spcBef>
        <a:buFont typeface="Arial"/>
        <a:buChar char="•"/>
        <a:defRPr sz="2000" kern="1200">
          <a:solidFill>
            <a:schemeClr val="tx1"/>
          </a:solidFill>
          <a:latin typeface="+mn-lt"/>
          <a:ea typeface="+mn-ea"/>
          <a:cs typeface="+mn-cs"/>
        </a:defRPr>
      </a:lvl7pPr>
      <a:lvl8pPr marL="3426958" indent="-228464" algn="l" defTabSz="456928" rtl="0" eaLnBrk="1" latinLnBrk="0" hangingPunct="1">
        <a:spcBef>
          <a:spcPct val="20000"/>
        </a:spcBef>
        <a:buFont typeface="Arial"/>
        <a:buChar char="•"/>
        <a:defRPr sz="2000" kern="1200">
          <a:solidFill>
            <a:schemeClr val="tx1"/>
          </a:solidFill>
          <a:latin typeface="+mn-lt"/>
          <a:ea typeface="+mn-ea"/>
          <a:cs typeface="+mn-cs"/>
        </a:defRPr>
      </a:lvl8pPr>
      <a:lvl9pPr marL="3883886" indent="-228464" algn="l" defTabSz="45692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928" rtl="0" eaLnBrk="1" latinLnBrk="0" hangingPunct="1">
        <a:defRPr sz="1800" kern="1200">
          <a:solidFill>
            <a:schemeClr val="tx1"/>
          </a:solidFill>
          <a:latin typeface="+mn-lt"/>
          <a:ea typeface="+mn-ea"/>
          <a:cs typeface="+mn-cs"/>
        </a:defRPr>
      </a:lvl1pPr>
      <a:lvl2pPr marL="456928" algn="l" defTabSz="456928" rtl="0" eaLnBrk="1" latinLnBrk="0" hangingPunct="1">
        <a:defRPr sz="1800" kern="1200">
          <a:solidFill>
            <a:schemeClr val="tx1"/>
          </a:solidFill>
          <a:latin typeface="+mn-lt"/>
          <a:ea typeface="+mn-ea"/>
          <a:cs typeface="+mn-cs"/>
        </a:defRPr>
      </a:lvl2pPr>
      <a:lvl3pPr marL="913856" algn="l" defTabSz="456928" rtl="0" eaLnBrk="1" latinLnBrk="0" hangingPunct="1">
        <a:defRPr sz="1800" kern="1200">
          <a:solidFill>
            <a:schemeClr val="tx1"/>
          </a:solidFill>
          <a:latin typeface="+mn-lt"/>
          <a:ea typeface="+mn-ea"/>
          <a:cs typeface="+mn-cs"/>
        </a:defRPr>
      </a:lvl3pPr>
      <a:lvl4pPr marL="1370784" algn="l" defTabSz="456928" rtl="0" eaLnBrk="1" latinLnBrk="0" hangingPunct="1">
        <a:defRPr sz="1800" kern="1200">
          <a:solidFill>
            <a:schemeClr val="tx1"/>
          </a:solidFill>
          <a:latin typeface="+mn-lt"/>
          <a:ea typeface="+mn-ea"/>
          <a:cs typeface="+mn-cs"/>
        </a:defRPr>
      </a:lvl4pPr>
      <a:lvl5pPr marL="1827710" algn="l" defTabSz="456928" rtl="0" eaLnBrk="1" latinLnBrk="0" hangingPunct="1">
        <a:defRPr sz="1800" kern="1200">
          <a:solidFill>
            <a:schemeClr val="tx1"/>
          </a:solidFill>
          <a:latin typeface="+mn-lt"/>
          <a:ea typeface="+mn-ea"/>
          <a:cs typeface="+mn-cs"/>
        </a:defRPr>
      </a:lvl5pPr>
      <a:lvl6pPr marL="2284638" algn="l" defTabSz="456928" rtl="0" eaLnBrk="1" latinLnBrk="0" hangingPunct="1">
        <a:defRPr sz="1800" kern="1200">
          <a:solidFill>
            <a:schemeClr val="tx1"/>
          </a:solidFill>
          <a:latin typeface="+mn-lt"/>
          <a:ea typeface="+mn-ea"/>
          <a:cs typeface="+mn-cs"/>
        </a:defRPr>
      </a:lvl6pPr>
      <a:lvl7pPr marL="2741566" algn="l" defTabSz="456928" rtl="0" eaLnBrk="1" latinLnBrk="0" hangingPunct="1">
        <a:defRPr sz="1800" kern="1200">
          <a:solidFill>
            <a:schemeClr val="tx1"/>
          </a:solidFill>
          <a:latin typeface="+mn-lt"/>
          <a:ea typeface="+mn-ea"/>
          <a:cs typeface="+mn-cs"/>
        </a:defRPr>
      </a:lvl7pPr>
      <a:lvl8pPr marL="3198494" algn="l" defTabSz="456928" rtl="0" eaLnBrk="1" latinLnBrk="0" hangingPunct="1">
        <a:defRPr sz="1800" kern="1200">
          <a:solidFill>
            <a:schemeClr val="tx1"/>
          </a:solidFill>
          <a:latin typeface="+mn-lt"/>
          <a:ea typeface="+mn-ea"/>
          <a:cs typeface="+mn-cs"/>
        </a:defRPr>
      </a:lvl8pPr>
      <a:lvl9pPr marL="3655421" algn="l" defTabSz="456928"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42" name="Picture 2" descr="Inner-Slide-13.jp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2" y="0"/>
            <a:ext cx="913667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Title Placeholder 1"/>
          <p:cNvSpPr>
            <a:spLocks noGrp="1"/>
          </p:cNvSpPr>
          <p:nvPr>
            <p:ph type="title"/>
          </p:nvPr>
        </p:nvSpPr>
        <p:spPr bwMode="auto">
          <a:xfrm>
            <a:off x="0" y="609600"/>
            <a:ext cx="736355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86" tIns="45692" rIns="91386" bIns="45692" numCol="1" anchor="ctr" anchorCtr="0" compatLnSpc="1">
            <a:prstTxWarp prst="textNoShape">
              <a:avLst/>
            </a:prstTxWarp>
          </a:bodyPr>
          <a:lstStyle/>
          <a:p>
            <a:pPr lvl="0"/>
            <a:r>
              <a:rPr lang="en-AU"/>
              <a:t>Click to edit Master title style</a:t>
            </a:r>
            <a:endParaRPr lang="en-US"/>
          </a:p>
        </p:txBody>
      </p:sp>
      <p:sp>
        <p:nvSpPr>
          <p:cNvPr id="10244" name="Text Placeholder 2"/>
          <p:cNvSpPr>
            <a:spLocks noGrp="1"/>
          </p:cNvSpPr>
          <p:nvPr>
            <p:ph type="body" idx="1"/>
          </p:nvPr>
        </p:nvSpPr>
        <p:spPr bwMode="auto">
          <a:xfrm>
            <a:off x="838200" y="2103438"/>
            <a:ext cx="73914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86" tIns="45692" rIns="91386" bIns="45692" numCol="1" anchor="t" anchorCtr="0" compatLnSpc="1">
            <a:prstTxWarp prst="textNoShape">
              <a:avLst/>
            </a:prstTxWarp>
          </a:bodyPr>
          <a:lstStyle/>
          <a:p>
            <a:pPr lvl="0"/>
            <a:r>
              <a:rPr lang="en-AU" altLang="en-US" smtClean="0"/>
              <a:t>Click to edit Master text styles</a:t>
            </a:r>
          </a:p>
          <a:p>
            <a:pPr lvl="1"/>
            <a:r>
              <a:rPr lang="en-AU" altLang="en-US" smtClean="0"/>
              <a:t>Second level</a:t>
            </a:r>
          </a:p>
          <a:p>
            <a:pPr lvl="2"/>
            <a:r>
              <a:rPr lang="en-AU" altLang="en-US" smtClean="0"/>
              <a:t>Third level</a:t>
            </a:r>
          </a:p>
          <a:p>
            <a:pPr lvl="3"/>
            <a:r>
              <a:rPr lang="en-AU" altLang="en-US" smtClean="0"/>
              <a:t>Fourth level</a:t>
            </a:r>
          </a:p>
          <a:p>
            <a:pPr lvl="4"/>
            <a:r>
              <a:rPr lang="en-AU" altLang="en-US" smtClean="0"/>
              <a:t>Fifth level</a:t>
            </a:r>
            <a:endParaRPr lang="en-US" altLang="en-US" smtClean="0"/>
          </a:p>
        </p:txBody>
      </p:sp>
    </p:spTree>
  </p:cSld>
  <p:clrMap bg1="lt1" tx1="dk1" bg2="lt2" tx2="dk2" accent1="accent1" accent2="accent2" accent3="accent3" accent4="accent4" accent5="accent5" accent6="accent6" hlink="hlink" folHlink="folHlink"/>
  <p:sldLayoutIdLst>
    <p:sldLayoutId id="2147487082" r:id="rId1"/>
    <p:sldLayoutId id="2147487083" r:id="rId2"/>
    <p:sldLayoutId id="2147487045" r:id="rId3"/>
    <p:sldLayoutId id="2147487084" r:id="rId4"/>
    <p:sldLayoutId id="2147487085" r:id="rId5"/>
    <p:sldLayoutId id="2147487046" r:id="rId6"/>
    <p:sldLayoutId id="2147487086" r:id="rId7"/>
  </p:sldLayoutIdLst>
  <p:timing>
    <p:tnLst>
      <p:par>
        <p:cTn id="1" dur="indefinite" restart="never" nodeType="tmRoot"/>
      </p:par>
    </p:tnLst>
  </p:timing>
  <p:hf sldNum="0" hdr="0" ftr="0" dt="0"/>
  <p:txStyles>
    <p:titleStyle>
      <a:lvl1pPr algn="ctr" defTabSz="456928" rtl="0" eaLnBrk="0" fontAlgn="base" hangingPunct="0">
        <a:spcBef>
          <a:spcPct val="0"/>
        </a:spcBef>
        <a:spcAft>
          <a:spcPct val="0"/>
        </a:spcAft>
        <a:defRPr sz="3800" b="1" kern="1200" spc="-150">
          <a:solidFill>
            <a:schemeClr val="bg1"/>
          </a:solidFill>
          <a:latin typeface="Arial"/>
          <a:ea typeface="ＭＳ Ｐゴシック" charset="-128"/>
          <a:cs typeface="Arial"/>
        </a:defRPr>
      </a:lvl1pPr>
      <a:lvl2pPr algn="ctr" defTabSz="456928" rtl="0" eaLnBrk="0" fontAlgn="base" hangingPunct="0">
        <a:spcBef>
          <a:spcPct val="0"/>
        </a:spcBef>
        <a:spcAft>
          <a:spcPct val="0"/>
        </a:spcAft>
        <a:defRPr sz="3800" b="1">
          <a:solidFill>
            <a:schemeClr val="bg1"/>
          </a:solidFill>
          <a:latin typeface="Arial" charset="0"/>
          <a:ea typeface="ＭＳ Ｐゴシック" charset="-128"/>
          <a:cs typeface="Arial" charset="0"/>
        </a:defRPr>
      </a:lvl2pPr>
      <a:lvl3pPr algn="ctr" defTabSz="456928" rtl="0" eaLnBrk="0" fontAlgn="base" hangingPunct="0">
        <a:spcBef>
          <a:spcPct val="0"/>
        </a:spcBef>
        <a:spcAft>
          <a:spcPct val="0"/>
        </a:spcAft>
        <a:defRPr sz="3800" b="1">
          <a:solidFill>
            <a:schemeClr val="bg1"/>
          </a:solidFill>
          <a:latin typeface="Arial" charset="0"/>
          <a:ea typeface="ＭＳ Ｐゴシック" charset="-128"/>
          <a:cs typeface="Arial" charset="0"/>
        </a:defRPr>
      </a:lvl3pPr>
      <a:lvl4pPr algn="ctr" defTabSz="456928" rtl="0" eaLnBrk="0" fontAlgn="base" hangingPunct="0">
        <a:spcBef>
          <a:spcPct val="0"/>
        </a:spcBef>
        <a:spcAft>
          <a:spcPct val="0"/>
        </a:spcAft>
        <a:defRPr sz="3800" b="1">
          <a:solidFill>
            <a:schemeClr val="bg1"/>
          </a:solidFill>
          <a:latin typeface="Arial" charset="0"/>
          <a:ea typeface="ＭＳ Ｐゴシック" charset="-128"/>
          <a:cs typeface="Arial" charset="0"/>
        </a:defRPr>
      </a:lvl4pPr>
      <a:lvl5pPr algn="ctr" defTabSz="456928" rtl="0" eaLnBrk="0" fontAlgn="base" hangingPunct="0">
        <a:spcBef>
          <a:spcPct val="0"/>
        </a:spcBef>
        <a:spcAft>
          <a:spcPct val="0"/>
        </a:spcAft>
        <a:defRPr sz="3800" b="1">
          <a:solidFill>
            <a:schemeClr val="bg1"/>
          </a:solidFill>
          <a:latin typeface="Arial" charset="0"/>
          <a:ea typeface="ＭＳ Ｐゴシック" charset="-128"/>
          <a:cs typeface="Arial" charset="0"/>
        </a:defRPr>
      </a:lvl5pPr>
      <a:lvl6pPr marL="456928" algn="ctr" defTabSz="456928" rtl="0" fontAlgn="base">
        <a:spcBef>
          <a:spcPct val="0"/>
        </a:spcBef>
        <a:spcAft>
          <a:spcPct val="0"/>
        </a:spcAft>
        <a:defRPr sz="3800">
          <a:solidFill>
            <a:schemeClr val="tx1"/>
          </a:solidFill>
          <a:latin typeface="Arial" charset="0"/>
          <a:ea typeface="ＭＳ Ｐゴシック" charset="-128"/>
        </a:defRPr>
      </a:lvl6pPr>
      <a:lvl7pPr marL="913856" algn="ctr" defTabSz="456928" rtl="0" fontAlgn="base">
        <a:spcBef>
          <a:spcPct val="0"/>
        </a:spcBef>
        <a:spcAft>
          <a:spcPct val="0"/>
        </a:spcAft>
        <a:defRPr sz="3800">
          <a:solidFill>
            <a:schemeClr val="tx1"/>
          </a:solidFill>
          <a:latin typeface="Arial" charset="0"/>
          <a:ea typeface="ＭＳ Ｐゴシック" charset="-128"/>
        </a:defRPr>
      </a:lvl7pPr>
      <a:lvl8pPr marL="1370784" algn="ctr" defTabSz="456928" rtl="0" fontAlgn="base">
        <a:spcBef>
          <a:spcPct val="0"/>
        </a:spcBef>
        <a:spcAft>
          <a:spcPct val="0"/>
        </a:spcAft>
        <a:defRPr sz="3800">
          <a:solidFill>
            <a:schemeClr val="tx1"/>
          </a:solidFill>
          <a:latin typeface="Arial" charset="0"/>
          <a:ea typeface="ＭＳ Ｐゴシック" charset="-128"/>
        </a:defRPr>
      </a:lvl8pPr>
      <a:lvl9pPr marL="1827710" algn="ctr" defTabSz="456928" rtl="0" fontAlgn="base">
        <a:spcBef>
          <a:spcPct val="0"/>
        </a:spcBef>
        <a:spcAft>
          <a:spcPct val="0"/>
        </a:spcAft>
        <a:defRPr sz="3800">
          <a:solidFill>
            <a:schemeClr val="tx1"/>
          </a:solidFill>
          <a:latin typeface="Arial" charset="0"/>
          <a:ea typeface="ＭＳ Ｐゴシック" charset="-128"/>
        </a:defRPr>
      </a:lvl9pPr>
    </p:titleStyle>
    <p:bodyStyle>
      <a:lvl1pPr marL="271301" indent="-271301" algn="l" defTabSz="456928" rtl="0" eaLnBrk="0" fontAlgn="base" hangingPunct="0">
        <a:spcBef>
          <a:spcPct val="20000"/>
        </a:spcBef>
        <a:spcAft>
          <a:spcPct val="0"/>
        </a:spcAft>
        <a:buClr>
          <a:srgbClr val="8EB4E3"/>
        </a:buClr>
        <a:buFont typeface="Arial" charset="0"/>
        <a:buChar char="•"/>
        <a:defRPr sz="2800" kern="1200">
          <a:solidFill>
            <a:srgbClr val="FFFFFF"/>
          </a:solidFill>
          <a:latin typeface="Arial"/>
          <a:ea typeface="ＭＳ Ｐゴシック" charset="-128"/>
          <a:cs typeface="Arial"/>
        </a:defRPr>
      </a:lvl1pPr>
      <a:lvl2pPr marL="742508" indent="-285580" algn="l" defTabSz="456928" rtl="0" eaLnBrk="0" fontAlgn="base" hangingPunct="0">
        <a:spcBef>
          <a:spcPct val="20000"/>
        </a:spcBef>
        <a:spcAft>
          <a:spcPct val="0"/>
        </a:spcAft>
        <a:buClr>
          <a:srgbClr val="8EB4E3"/>
        </a:buClr>
        <a:buFont typeface="Arial" charset="0"/>
        <a:buChar char="–"/>
        <a:defRPr sz="2600" kern="1200">
          <a:solidFill>
            <a:srgbClr val="FFFFFF"/>
          </a:solidFill>
          <a:latin typeface="Arial"/>
          <a:ea typeface="ＭＳ Ｐゴシック" charset="-128"/>
          <a:cs typeface="Arial"/>
        </a:defRPr>
      </a:lvl2pPr>
      <a:lvl3pPr marL="1142319" indent="-228464" algn="l" defTabSz="456928" rtl="0" eaLnBrk="0" fontAlgn="base" hangingPunct="0">
        <a:spcBef>
          <a:spcPct val="20000"/>
        </a:spcBef>
        <a:spcAft>
          <a:spcPct val="0"/>
        </a:spcAft>
        <a:buClr>
          <a:srgbClr val="8EB4E3"/>
        </a:buClr>
        <a:buFont typeface="Arial" charset="0"/>
        <a:buChar char="•"/>
        <a:defRPr sz="2200" kern="1200">
          <a:solidFill>
            <a:srgbClr val="FFFFFF"/>
          </a:solidFill>
          <a:latin typeface="Arial"/>
          <a:ea typeface="ＭＳ Ｐゴシック" charset="-128"/>
          <a:cs typeface="Arial"/>
        </a:defRPr>
      </a:lvl3pPr>
      <a:lvl4pPr marL="1599246" indent="-228464" algn="l" defTabSz="456928" rtl="0" eaLnBrk="0" fontAlgn="base" hangingPunct="0">
        <a:spcBef>
          <a:spcPct val="20000"/>
        </a:spcBef>
        <a:spcAft>
          <a:spcPct val="0"/>
        </a:spcAft>
        <a:buClr>
          <a:srgbClr val="8EB4E3"/>
        </a:buClr>
        <a:buFont typeface="Arial" charset="0"/>
        <a:buChar char="–"/>
        <a:defRPr sz="2000" kern="1200">
          <a:solidFill>
            <a:srgbClr val="FFFFFF"/>
          </a:solidFill>
          <a:latin typeface="Arial"/>
          <a:ea typeface="ＭＳ Ｐゴシック" charset="-128"/>
          <a:cs typeface="Arial"/>
        </a:defRPr>
      </a:lvl4pPr>
      <a:lvl5pPr marL="2056174" indent="-228464" algn="l" defTabSz="456928" rtl="0" eaLnBrk="0" fontAlgn="base" hangingPunct="0">
        <a:spcBef>
          <a:spcPct val="20000"/>
        </a:spcBef>
        <a:spcAft>
          <a:spcPct val="0"/>
        </a:spcAft>
        <a:buClr>
          <a:srgbClr val="8EB4E3"/>
        </a:buClr>
        <a:buFont typeface="Arial" charset="0"/>
        <a:buChar char="»"/>
        <a:defRPr sz="2000" kern="1200">
          <a:solidFill>
            <a:srgbClr val="FFFFFF"/>
          </a:solidFill>
          <a:latin typeface="Arial"/>
          <a:ea typeface="ＭＳ Ｐゴシック" charset="-128"/>
          <a:cs typeface="Arial"/>
        </a:defRPr>
      </a:lvl5pPr>
      <a:lvl6pPr marL="2513102" indent="-228464" algn="l" defTabSz="456928" rtl="0" eaLnBrk="1" latinLnBrk="0" hangingPunct="1">
        <a:spcBef>
          <a:spcPct val="20000"/>
        </a:spcBef>
        <a:buFont typeface="Arial"/>
        <a:buChar char="•"/>
        <a:defRPr sz="2000" kern="1200">
          <a:solidFill>
            <a:schemeClr val="tx1"/>
          </a:solidFill>
          <a:latin typeface="+mn-lt"/>
          <a:ea typeface="+mn-ea"/>
          <a:cs typeface="+mn-cs"/>
        </a:defRPr>
      </a:lvl6pPr>
      <a:lvl7pPr marL="2970030" indent="-228464" algn="l" defTabSz="456928" rtl="0" eaLnBrk="1" latinLnBrk="0" hangingPunct="1">
        <a:spcBef>
          <a:spcPct val="20000"/>
        </a:spcBef>
        <a:buFont typeface="Arial"/>
        <a:buChar char="•"/>
        <a:defRPr sz="2000" kern="1200">
          <a:solidFill>
            <a:schemeClr val="tx1"/>
          </a:solidFill>
          <a:latin typeface="+mn-lt"/>
          <a:ea typeface="+mn-ea"/>
          <a:cs typeface="+mn-cs"/>
        </a:defRPr>
      </a:lvl7pPr>
      <a:lvl8pPr marL="3426958" indent="-228464" algn="l" defTabSz="456928" rtl="0" eaLnBrk="1" latinLnBrk="0" hangingPunct="1">
        <a:spcBef>
          <a:spcPct val="20000"/>
        </a:spcBef>
        <a:buFont typeface="Arial"/>
        <a:buChar char="•"/>
        <a:defRPr sz="2000" kern="1200">
          <a:solidFill>
            <a:schemeClr val="tx1"/>
          </a:solidFill>
          <a:latin typeface="+mn-lt"/>
          <a:ea typeface="+mn-ea"/>
          <a:cs typeface="+mn-cs"/>
        </a:defRPr>
      </a:lvl8pPr>
      <a:lvl9pPr marL="3883886" indent="-228464" algn="l" defTabSz="45692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928" rtl="0" eaLnBrk="1" latinLnBrk="0" hangingPunct="1">
        <a:defRPr sz="1800" kern="1200">
          <a:solidFill>
            <a:schemeClr val="tx1"/>
          </a:solidFill>
          <a:latin typeface="+mn-lt"/>
          <a:ea typeface="+mn-ea"/>
          <a:cs typeface="+mn-cs"/>
        </a:defRPr>
      </a:lvl1pPr>
      <a:lvl2pPr marL="456928" algn="l" defTabSz="456928" rtl="0" eaLnBrk="1" latinLnBrk="0" hangingPunct="1">
        <a:defRPr sz="1800" kern="1200">
          <a:solidFill>
            <a:schemeClr val="tx1"/>
          </a:solidFill>
          <a:latin typeface="+mn-lt"/>
          <a:ea typeface="+mn-ea"/>
          <a:cs typeface="+mn-cs"/>
        </a:defRPr>
      </a:lvl2pPr>
      <a:lvl3pPr marL="913856" algn="l" defTabSz="456928" rtl="0" eaLnBrk="1" latinLnBrk="0" hangingPunct="1">
        <a:defRPr sz="1800" kern="1200">
          <a:solidFill>
            <a:schemeClr val="tx1"/>
          </a:solidFill>
          <a:latin typeface="+mn-lt"/>
          <a:ea typeface="+mn-ea"/>
          <a:cs typeface="+mn-cs"/>
        </a:defRPr>
      </a:lvl3pPr>
      <a:lvl4pPr marL="1370784" algn="l" defTabSz="456928" rtl="0" eaLnBrk="1" latinLnBrk="0" hangingPunct="1">
        <a:defRPr sz="1800" kern="1200">
          <a:solidFill>
            <a:schemeClr val="tx1"/>
          </a:solidFill>
          <a:latin typeface="+mn-lt"/>
          <a:ea typeface="+mn-ea"/>
          <a:cs typeface="+mn-cs"/>
        </a:defRPr>
      </a:lvl4pPr>
      <a:lvl5pPr marL="1827710" algn="l" defTabSz="456928" rtl="0" eaLnBrk="1" latinLnBrk="0" hangingPunct="1">
        <a:defRPr sz="1800" kern="1200">
          <a:solidFill>
            <a:schemeClr val="tx1"/>
          </a:solidFill>
          <a:latin typeface="+mn-lt"/>
          <a:ea typeface="+mn-ea"/>
          <a:cs typeface="+mn-cs"/>
        </a:defRPr>
      </a:lvl5pPr>
      <a:lvl6pPr marL="2284638" algn="l" defTabSz="456928" rtl="0" eaLnBrk="1" latinLnBrk="0" hangingPunct="1">
        <a:defRPr sz="1800" kern="1200">
          <a:solidFill>
            <a:schemeClr val="tx1"/>
          </a:solidFill>
          <a:latin typeface="+mn-lt"/>
          <a:ea typeface="+mn-ea"/>
          <a:cs typeface="+mn-cs"/>
        </a:defRPr>
      </a:lvl6pPr>
      <a:lvl7pPr marL="2741566" algn="l" defTabSz="456928" rtl="0" eaLnBrk="1" latinLnBrk="0" hangingPunct="1">
        <a:defRPr sz="1800" kern="1200">
          <a:solidFill>
            <a:schemeClr val="tx1"/>
          </a:solidFill>
          <a:latin typeface="+mn-lt"/>
          <a:ea typeface="+mn-ea"/>
          <a:cs typeface="+mn-cs"/>
        </a:defRPr>
      </a:lvl7pPr>
      <a:lvl8pPr marL="3198494" algn="l" defTabSz="456928" rtl="0" eaLnBrk="1" latinLnBrk="0" hangingPunct="1">
        <a:defRPr sz="1800" kern="1200">
          <a:solidFill>
            <a:schemeClr val="tx1"/>
          </a:solidFill>
          <a:latin typeface="+mn-lt"/>
          <a:ea typeface="+mn-ea"/>
          <a:cs typeface="+mn-cs"/>
        </a:defRPr>
      </a:lvl8pPr>
      <a:lvl9pPr marL="3655421" algn="l" defTabSz="456928"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266" name="Picture 5" descr="Inner-Slide-15.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9144000" cy="498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383933" y="346075"/>
            <a:ext cx="465992" cy="1570038"/>
          </a:xfrm>
          <a:prstGeom prst="rect">
            <a:avLst/>
          </a:prstGeom>
          <a:noFill/>
        </p:spPr>
        <p:txBody>
          <a:bodyPr lIns="91386" tIns="45692" rIns="91386" bIns="45692">
            <a:spAutoFit/>
          </a:bodyPr>
          <a:lstStyle>
            <a:lvl1pPr eaLnBrk="0" hangingPunct="0">
              <a:defRPr sz="2400">
                <a:solidFill>
                  <a:schemeClr val="tx1"/>
                </a:solidFill>
                <a:latin typeface="Arial" pitchFamily="34" charset="0"/>
                <a:ea typeface="ＭＳ Ｐゴシック" charset="-128"/>
              </a:defRPr>
            </a:lvl1pPr>
            <a:lvl2pPr marL="742950" indent="-285750" eaLnBrk="0" hangingPunct="0">
              <a:defRPr sz="2400">
                <a:solidFill>
                  <a:schemeClr val="tx1"/>
                </a:solidFill>
                <a:latin typeface="Arial" pitchFamily="34" charset="0"/>
                <a:ea typeface="ＭＳ Ｐゴシック" charset="-128"/>
              </a:defRPr>
            </a:lvl2pPr>
            <a:lvl3pPr marL="1143000" indent="-228600" eaLnBrk="0" hangingPunct="0">
              <a:defRPr sz="2400">
                <a:solidFill>
                  <a:schemeClr val="tx1"/>
                </a:solidFill>
                <a:latin typeface="Arial" pitchFamily="34" charset="0"/>
                <a:ea typeface="ＭＳ Ｐゴシック" charset="-128"/>
              </a:defRPr>
            </a:lvl3pPr>
            <a:lvl4pPr marL="1600200" indent="-228600" eaLnBrk="0" hangingPunct="0">
              <a:defRPr sz="2400">
                <a:solidFill>
                  <a:schemeClr val="tx1"/>
                </a:solidFill>
                <a:latin typeface="Arial" pitchFamily="34" charset="0"/>
                <a:ea typeface="ＭＳ Ｐゴシック" charset="-128"/>
              </a:defRPr>
            </a:lvl4pPr>
            <a:lvl5pPr marL="2057400" indent="-228600" eaLnBrk="0" hangingPunct="0">
              <a:defRPr sz="2400">
                <a:solidFill>
                  <a:schemeClr val="tx1"/>
                </a:solidFill>
                <a:latin typeface="Arial" pitchFamily="34"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charset="-128"/>
              </a:defRPr>
            </a:lvl9pPr>
          </a:lstStyle>
          <a:p>
            <a:pPr eaLnBrk="1" hangingPunct="1">
              <a:defRPr/>
            </a:pPr>
            <a:r>
              <a:rPr lang="en-US" altLang="en-US" sz="9600" b="1" dirty="0" smtClean="0">
                <a:solidFill>
                  <a:schemeClr val="bg1"/>
                </a:solidFill>
                <a:cs typeface="Arial" pitchFamily="34" charset="0"/>
              </a:rPr>
              <a:t>“</a:t>
            </a:r>
            <a:endParaRPr lang="en-US" sz="9600" b="1" dirty="0" smtClean="0">
              <a:solidFill>
                <a:schemeClr val="bg1"/>
              </a:solidFill>
              <a:cs typeface="Arial" pitchFamily="34" charset="0"/>
            </a:endParaRPr>
          </a:p>
        </p:txBody>
      </p:sp>
    </p:spTree>
  </p:cSld>
  <p:clrMap bg1="lt1" tx1="dk1" bg2="lt2" tx2="dk2" accent1="accent1" accent2="accent2" accent3="accent3" accent4="accent4" accent5="accent5" accent6="accent6" hlink="hlink" folHlink="folHlink"/>
  <p:sldLayoutIdLst>
    <p:sldLayoutId id="2147487047" r:id="rId1"/>
  </p:sldLayoutIdLst>
  <p:timing>
    <p:tnLst>
      <p:par>
        <p:cTn id="1" dur="indefinite" restart="never" nodeType="tmRoot"/>
      </p:par>
    </p:tnLst>
  </p:timing>
  <p:hf sldNum="0" hdr="0" ftr="0" dt="0"/>
  <p:txStyles>
    <p:titleStyle>
      <a:lvl1pPr algn="ctr" defTabSz="456928" rtl="0" eaLnBrk="0" fontAlgn="base" hangingPunct="0">
        <a:spcBef>
          <a:spcPct val="0"/>
        </a:spcBef>
        <a:spcAft>
          <a:spcPct val="0"/>
        </a:spcAft>
        <a:defRPr sz="3800" kern="1200">
          <a:solidFill>
            <a:schemeClr val="tx1"/>
          </a:solidFill>
          <a:latin typeface="Arial"/>
          <a:ea typeface="ＭＳ Ｐゴシック" charset="-128"/>
          <a:cs typeface="Arial"/>
        </a:defRPr>
      </a:lvl1pPr>
      <a:lvl2pPr algn="ctr" defTabSz="456928" rtl="0" eaLnBrk="0" fontAlgn="base" hangingPunct="0">
        <a:spcBef>
          <a:spcPct val="0"/>
        </a:spcBef>
        <a:spcAft>
          <a:spcPct val="0"/>
        </a:spcAft>
        <a:defRPr sz="3800">
          <a:solidFill>
            <a:schemeClr val="tx1"/>
          </a:solidFill>
          <a:latin typeface="Arial" charset="0"/>
          <a:ea typeface="ＭＳ Ｐゴシック" charset="-128"/>
          <a:cs typeface="Arial" charset="0"/>
        </a:defRPr>
      </a:lvl2pPr>
      <a:lvl3pPr algn="ctr" defTabSz="456928" rtl="0" eaLnBrk="0" fontAlgn="base" hangingPunct="0">
        <a:spcBef>
          <a:spcPct val="0"/>
        </a:spcBef>
        <a:spcAft>
          <a:spcPct val="0"/>
        </a:spcAft>
        <a:defRPr sz="3800">
          <a:solidFill>
            <a:schemeClr val="tx1"/>
          </a:solidFill>
          <a:latin typeface="Arial" charset="0"/>
          <a:ea typeface="ＭＳ Ｐゴシック" charset="-128"/>
          <a:cs typeface="Arial" charset="0"/>
        </a:defRPr>
      </a:lvl3pPr>
      <a:lvl4pPr algn="ctr" defTabSz="456928" rtl="0" eaLnBrk="0" fontAlgn="base" hangingPunct="0">
        <a:spcBef>
          <a:spcPct val="0"/>
        </a:spcBef>
        <a:spcAft>
          <a:spcPct val="0"/>
        </a:spcAft>
        <a:defRPr sz="3800">
          <a:solidFill>
            <a:schemeClr val="tx1"/>
          </a:solidFill>
          <a:latin typeface="Arial" charset="0"/>
          <a:ea typeface="ＭＳ Ｐゴシック" charset="-128"/>
          <a:cs typeface="Arial" charset="0"/>
        </a:defRPr>
      </a:lvl4pPr>
      <a:lvl5pPr algn="ctr" defTabSz="456928" rtl="0" eaLnBrk="0" fontAlgn="base" hangingPunct="0">
        <a:spcBef>
          <a:spcPct val="0"/>
        </a:spcBef>
        <a:spcAft>
          <a:spcPct val="0"/>
        </a:spcAft>
        <a:defRPr sz="3800">
          <a:solidFill>
            <a:schemeClr val="tx1"/>
          </a:solidFill>
          <a:latin typeface="Arial" charset="0"/>
          <a:ea typeface="ＭＳ Ｐゴシック" charset="-128"/>
          <a:cs typeface="Arial" charset="0"/>
        </a:defRPr>
      </a:lvl5pPr>
      <a:lvl6pPr marL="456928" algn="ctr" defTabSz="456928" rtl="0" fontAlgn="base">
        <a:spcBef>
          <a:spcPct val="0"/>
        </a:spcBef>
        <a:spcAft>
          <a:spcPct val="0"/>
        </a:spcAft>
        <a:defRPr sz="3800">
          <a:solidFill>
            <a:schemeClr val="tx1"/>
          </a:solidFill>
          <a:latin typeface="Arial" charset="0"/>
          <a:ea typeface="ＭＳ Ｐゴシック" charset="-128"/>
        </a:defRPr>
      </a:lvl6pPr>
      <a:lvl7pPr marL="913856" algn="ctr" defTabSz="456928" rtl="0" fontAlgn="base">
        <a:spcBef>
          <a:spcPct val="0"/>
        </a:spcBef>
        <a:spcAft>
          <a:spcPct val="0"/>
        </a:spcAft>
        <a:defRPr sz="3800">
          <a:solidFill>
            <a:schemeClr val="tx1"/>
          </a:solidFill>
          <a:latin typeface="Arial" charset="0"/>
          <a:ea typeface="ＭＳ Ｐゴシック" charset="-128"/>
        </a:defRPr>
      </a:lvl7pPr>
      <a:lvl8pPr marL="1370784" algn="ctr" defTabSz="456928" rtl="0" fontAlgn="base">
        <a:spcBef>
          <a:spcPct val="0"/>
        </a:spcBef>
        <a:spcAft>
          <a:spcPct val="0"/>
        </a:spcAft>
        <a:defRPr sz="3800">
          <a:solidFill>
            <a:schemeClr val="tx1"/>
          </a:solidFill>
          <a:latin typeface="Arial" charset="0"/>
          <a:ea typeface="ＭＳ Ｐゴシック" charset="-128"/>
        </a:defRPr>
      </a:lvl8pPr>
      <a:lvl9pPr marL="1827710" algn="ctr" defTabSz="456928" rtl="0" fontAlgn="base">
        <a:spcBef>
          <a:spcPct val="0"/>
        </a:spcBef>
        <a:spcAft>
          <a:spcPct val="0"/>
        </a:spcAft>
        <a:defRPr sz="3800">
          <a:solidFill>
            <a:schemeClr val="tx1"/>
          </a:solidFill>
          <a:latin typeface="Arial" charset="0"/>
          <a:ea typeface="ＭＳ Ｐゴシック" charset="-128"/>
        </a:defRPr>
      </a:lvl9pPr>
    </p:titleStyle>
    <p:bodyStyle>
      <a:lvl1pPr marL="271301" indent="-271301" algn="l" defTabSz="456928" rtl="0" eaLnBrk="0" fontAlgn="base" hangingPunct="0">
        <a:spcBef>
          <a:spcPct val="20000"/>
        </a:spcBef>
        <a:spcAft>
          <a:spcPct val="0"/>
        </a:spcAft>
        <a:buClr>
          <a:srgbClr val="005A9B"/>
        </a:buClr>
        <a:buFont typeface="Arial" charset="0"/>
        <a:buChar char="•"/>
        <a:defRPr sz="2800" kern="1200">
          <a:solidFill>
            <a:schemeClr val="tx1"/>
          </a:solidFill>
          <a:latin typeface="Arial"/>
          <a:ea typeface="ＭＳ Ｐゴシック" charset="-128"/>
          <a:cs typeface="Arial"/>
        </a:defRPr>
      </a:lvl1pPr>
      <a:lvl2pPr marL="742508" indent="-285580" algn="l" defTabSz="456928" rtl="0" eaLnBrk="0" fontAlgn="base" hangingPunct="0">
        <a:spcBef>
          <a:spcPct val="20000"/>
        </a:spcBef>
        <a:spcAft>
          <a:spcPct val="0"/>
        </a:spcAft>
        <a:buClr>
          <a:srgbClr val="005A9B"/>
        </a:buClr>
        <a:buFont typeface="Arial" charset="0"/>
        <a:buChar char="–"/>
        <a:defRPr sz="2600" kern="1200">
          <a:solidFill>
            <a:schemeClr val="tx1"/>
          </a:solidFill>
          <a:latin typeface="Arial"/>
          <a:ea typeface="ＭＳ Ｐゴシック" charset="-128"/>
          <a:cs typeface="Arial"/>
        </a:defRPr>
      </a:lvl2pPr>
      <a:lvl3pPr marL="1142319" indent="-228464" algn="l" defTabSz="456928" rtl="0" eaLnBrk="0" fontAlgn="base" hangingPunct="0">
        <a:spcBef>
          <a:spcPct val="20000"/>
        </a:spcBef>
        <a:spcAft>
          <a:spcPct val="0"/>
        </a:spcAft>
        <a:buClr>
          <a:srgbClr val="005A9B"/>
        </a:buClr>
        <a:buFont typeface="Arial" charset="0"/>
        <a:buChar char="•"/>
        <a:defRPr sz="2200" kern="1200">
          <a:solidFill>
            <a:schemeClr val="tx1"/>
          </a:solidFill>
          <a:latin typeface="Arial"/>
          <a:ea typeface="ＭＳ Ｐゴシック" charset="-128"/>
          <a:cs typeface="Arial"/>
        </a:defRPr>
      </a:lvl3pPr>
      <a:lvl4pPr marL="1599246" indent="-228464" algn="l" defTabSz="456928" rtl="0" eaLnBrk="0" fontAlgn="base" hangingPunct="0">
        <a:spcBef>
          <a:spcPct val="20000"/>
        </a:spcBef>
        <a:spcAft>
          <a:spcPct val="0"/>
        </a:spcAft>
        <a:buClr>
          <a:srgbClr val="005A9B"/>
        </a:buClr>
        <a:buFont typeface="Arial" charset="0"/>
        <a:buChar char="–"/>
        <a:defRPr sz="2000" kern="1200">
          <a:solidFill>
            <a:schemeClr val="tx1"/>
          </a:solidFill>
          <a:latin typeface="Arial"/>
          <a:ea typeface="ＭＳ Ｐゴシック" charset="-128"/>
          <a:cs typeface="Arial"/>
        </a:defRPr>
      </a:lvl4pPr>
      <a:lvl5pPr marL="2056174" indent="-228464" algn="l" defTabSz="456928" rtl="0" eaLnBrk="0" fontAlgn="base" hangingPunct="0">
        <a:spcBef>
          <a:spcPct val="20000"/>
        </a:spcBef>
        <a:spcAft>
          <a:spcPct val="0"/>
        </a:spcAft>
        <a:buClr>
          <a:srgbClr val="005A9B"/>
        </a:buClr>
        <a:buFont typeface="Arial" charset="0"/>
        <a:buChar char="»"/>
        <a:defRPr sz="2000" kern="1200">
          <a:solidFill>
            <a:schemeClr val="tx1"/>
          </a:solidFill>
          <a:latin typeface="Arial"/>
          <a:ea typeface="ＭＳ Ｐゴシック" charset="-128"/>
          <a:cs typeface="Arial"/>
        </a:defRPr>
      </a:lvl5pPr>
      <a:lvl6pPr marL="2513102" indent="-228464" algn="l" defTabSz="456928" rtl="0" eaLnBrk="1" latinLnBrk="0" hangingPunct="1">
        <a:spcBef>
          <a:spcPct val="20000"/>
        </a:spcBef>
        <a:buFont typeface="Arial"/>
        <a:buChar char="•"/>
        <a:defRPr sz="2000" kern="1200">
          <a:solidFill>
            <a:schemeClr val="tx1"/>
          </a:solidFill>
          <a:latin typeface="+mn-lt"/>
          <a:ea typeface="+mn-ea"/>
          <a:cs typeface="+mn-cs"/>
        </a:defRPr>
      </a:lvl6pPr>
      <a:lvl7pPr marL="2970030" indent="-228464" algn="l" defTabSz="456928" rtl="0" eaLnBrk="1" latinLnBrk="0" hangingPunct="1">
        <a:spcBef>
          <a:spcPct val="20000"/>
        </a:spcBef>
        <a:buFont typeface="Arial"/>
        <a:buChar char="•"/>
        <a:defRPr sz="2000" kern="1200">
          <a:solidFill>
            <a:schemeClr val="tx1"/>
          </a:solidFill>
          <a:latin typeface="+mn-lt"/>
          <a:ea typeface="+mn-ea"/>
          <a:cs typeface="+mn-cs"/>
        </a:defRPr>
      </a:lvl7pPr>
      <a:lvl8pPr marL="3426958" indent="-228464" algn="l" defTabSz="456928" rtl="0" eaLnBrk="1" latinLnBrk="0" hangingPunct="1">
        <a:spcBef>
          <a:spcPct val="20000"/>
        </a:spcBef>
        <a:buFont typeface="Arial"/>
        <a:buChar char="•"/>
        <a:defRPr sz="2000" kern="1200">
          <a:solidFill>
            <a:schemeClr val="tx1"/>
          </a:solidFill>
          <a:latin typeface="+mn-lt"/>
          <a:ea typeface="+mn-ea"/>
          <a:cs typeface="+mn-cs"/>
        </a:defRPr>
      </a:lvl8pPr>
      <a:lvl9pPr marL="3883886" indent="-228464" algn="l" defTabSz="45692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928" rtl="0" eaLnBrk="1" latinLnBrk="0" hangingPunct="1">
        <a:defRPr sz="1800" kern="1200">
          <a:solidFill>
            <a:schemeClr val="tx1"/>
          </a:solidFill>
          <a:latin typeface="+mn-lt"/>
          <a:ea typeface="+mn-ea"/>
          <a:cs typeface="+mn-cs"/>
        </a:defRPr>
      </a:lvl1pPr>
      <a:lvl2pPr marL="456928" algn="l" defTabSz="456928" rtl="0" eaLnBrk="1" latinLnBrk="0" hangingPunct="1">
        <a:defRPr sz="1800" kern="1200">
          <a:solidFill>
            <a:schemeClr val="tx1"/>
          </a:solidFill>
          <a:latin typeface="+mn-lt"/>
          <a:ea typeface="+mn-ea"/>
          <a:cs typeface="+mn-cs"/>
        </a:defRPr>
      </a:lvl2pPr>
      <a:lvl3pPr marL="913856" algn="l" defTabSz="456928" rtl="0" eaLnBrk="1" latinLnBrk="0" hangingPunct="1">
        <a:defRPr sz="1800" kern="1200">
          <a:solidFill>
            <a:schemeClr val="tx1"/>
          </a:solidFill>
          <a:latin typeface="+mn-lt"/>
          <a:ea typeface="+mn-ea"/>
          <a:cs typeface="+mn-cs"/>
        </a:defRPr>
      </a:lvl3pPr>
      <a:lvl4pPr marL="1370784" algn="l" defTabSz="456928" rtl="0" eaLnBrk="1" latinLnBrk="0" hangingPunct="1">
        <a:defRPr sz="1800" kern="1200">
          <a:solidFill>
            <a:schemeClr val="tx1"/>
          </a:solidFill>
          <a:latin typeface="+mn-lt"/>
          <a:ea typeface="+mn-ea"/>
          <a:cs typeface="+mn-cs"/>
        </a:defRPr>
      </a:lvl4pPr>
      <a:lvl5pPr marL="1827710" algn="l" defTabSz="456928" rtl="0" eaLnBrk="1" latinLnBrk="0" hangingPunct="1">
        <a:defRPr sz="1800" kern="1200">
          <a:solidFill>
            <a:schemeClr val="tx1"/>
          </a:solidFill>
          <a:latin typeface="+mn-lt"/>
          <a:ea typeface="+mn-ea"/>
          <a:cs typeface="+mn-cs"/>
        </a:defRPr>
      </a:lvl5pPr>
      <a:lvl6pPr marL="2284638" algn="l" defTabSz="456928" rtl="0" eaLnBrk="1" latinLnBrk="0" hangingPunct="1">
        <a:defRPr sz="1800" kern="1200">
          <a:solidFill>
            <a:schemeClr val="tx1"/>
          </a:solidFill>
          <a:latin typeface="+mn-lt"/>
          <a:ea typeface="+mn-ea"/>
          <a:cs typeface="+mn-cs"/>
        </a:defRPr>
      </a:lvl6pPr>
      <a:lvl7pPr marL="2741566" algn="l" defTabSz="456928" rtl="0" eaLnBrk="1" latinLnBrk="0" hangingPunct="1">
        <a:defRPr sz="1800" kern="1200">
          <a:solidFill>
            <a:schemeClr val="tx1"/>
          </a:solidFill>
          <a:latin typeface="+mn-lt"/>
          <a:ea typeface="+mn-ea"/>
          <a:cs typeface="+mn-cs"/>
        </a:defRPr>
      </a:lvl7pPr>
      <a:lvl8pPr marL="3198494" algn="l" defTabSz="456928" rtl="0" eaLnBrk="1" latinLnBrk="0" hangingPunct="1">
        <a:defRPr sz="1800" kern="1200">
          <a:solidFill>
            <a:schemeClr val="tx1"/>
          </a:solidFill>
          <a:latin typeface="+mn-lt"/>
          <a:ea typeface="+mn-ea"/>
          <a:cs typeface="+mn-cs"/>
        </a:defRPr>
      </a:lvl8pPr>
      <a:lvl9pPr marL="3655421" algn="l" defTabSz="456928"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5" name="Text Placeholder 2"/>
          <p:cNvSpPr>
            <a:spLocks noGrp="1"/>
          </p:cNvSpPr>
          <p:nvPr>
            <p:ph type="body" idx="1"/>
          </p:nvPr>
        </p:nvSpPr>
        <p:spPr bwMode="auto">
          <a:xfrm>
            <a:off x="838200" y="2103438"/>
            <a:ext cx="7391400" cy="391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86" tIns="45692" rIns="91386" bIns="45692" numCol="1" anchor="t" anchorCtr="0" compatLnSpc="1">
            <a:prstTxWarp prst="textNoShape">
              <a:avLst/>
            </a:prstTxWarp>
          </a:bodyPr>
          <a:lstStyle/>
          <a:p>
            <a:pPr lvl="0"/>
            <a:r>
              <a:rPr lang="en-AU" altLang="en-US" dirty="0" smtClean="0"/>
              <a:t>Click to edit Master text styles</a:t>
            </a:r>
          </a:p>
          <a:p>
            <a:pPr lvl="1"/>
            <a:r>
              <a:rPr lang="en-AU" altLang="en-US" dirty="0" smtClean="0"/>
              <a:t>Second level</a:t>
            </a:r>
          </a:p>
          <a:p>
            <a:pPr lvl="2"/>
            <a:r>
              <a:rPr lang="en-AU" altLang="en-US" dirty="0" smtClean="0"/>
              <a:t>Third level</a:t>
            </a:r>
          </a:p>
          <a:p>
            <a:pPr lvl="3"/>
            <a:r>
              <a:rPr lang="en-AU" altLang="en-US" dirty="0" smtClean="0"/>
              <a:t>Fourth level</a:t>
            </a:r>
          </a:p>
          <a:p>
            <a:pPr lvl="4"/>
            <a:r>
              <a:rPr lang="en-AU" altLang="en-US" dirty="0" smtClean="0"/>
              <a:t>Fifth level</a:t>
            </a:r>
            <a:endParaRPr lang="en-US" altLang="en-US" dirty="0" smtClean="0"/>
          </a:p>
        </p:txBody>
      </p:sp>
      <p:pic>
        <p:nvPicPr>
          <p:cNvPr id="9" name="Picture 8" descr="Title-Background04.jpg"/>
          <p:cNvPicPr>
            <a:picLocks noChangeAspect="1"/>
          </p:cNvPicPr>
          <p:nvPr/>
        </p:nvPicPr>
        <p:blipFill rotWithShape="1">
          <a:blip r:embed="rId14">
            <a:extLst>
              <a:ext uri="{28A0092B-C50C-407E-A947-70E740481C1C}">
                <a14:useLocalDpi xmlns:a14="http://schemas.microsoft.com/office/drawing/2010/main" val="0"/>
              </a:ext>
            </a:extLst>
          </a:blip>
          <a:srcRect b="16452"/>
          <a:stretch/>
        </p:blipFill>
        <p:spPr bwMode="auto">
          <a:xfrm>
            <a:off x="0" y="0"/>
            <a:ext cx="9144000" cy="16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Placeholder 1"/>
          <p:cNvSpPr>
            <a:spLocks noGrp="1"/>
          </p:cNvSpPr>
          <p:nvPr>
            <p:ph type="title"/>
          </p:nvPr>
        </p:nvSpPr>
        <p:spPr bwMode="auto">
          <a:xfrm>
            <a:off x="0" y="5492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86" tIns="45692" rIns="91386" bIns="45692" numCol="1" anchor="ctr" anchorCtr="0" compatLnSpc="1">
            <a:prstTxWarp prst="textNoShape">
              <a:avLst/>
            </a:prstTxWarp>
          </a:bodyPr>
          <a:lstStyle/>
          <a:p>
            <a:pPr lvl="0"/>
            <a:r>
              <a:rPr lang="en-AU" dirty="0"/>
              <a:t>Click to edit Master title style</a:t>
            </a:r>
            <a:endParaRPr lang="en-US" dirty="0"/>
          </a:p>
        </p:txBody>
      </p:sp>
    </p:spTree>
    <p:extLst>
      <p:ext uri="{BB962C8B-B14F-4D97-AF65-F5344CB8AC3E}">
        <p14:creationId xmlns:p14="http://schemas.microsoft.com/office/powerpoint/2010/main" val="119226929"/>
      </p:ext>
    </p:extLst>
  </p:cSld>
  <p:clrMap bg1="lt1" tx1="dk1" bg2="lt2" tx2="dk2" accent1="accent1" accent2="accent2" accent3="accent3" accent4="accent4" accent5="accent5" accent6="accent6" hlink="hlink" folHlink="folHlink"/>
  <p:sldLayoutIdLst>
    <p:sldLayoutId id="2147487090" r:id="rId1"/>
    <p:sldLayoutId id="2147487091" r:id="rId2"/>
    <p:sldLayoutId id="2147487092" r:id="rId3"/>
    <p:sldLayoutId id="2147487093" r:id="rId4"/>
    <p:sldLayoutId id="2147487094" r:id="rId5"/>
    <p:sldLayoutId id="2147487095" r:id="rId6"/>
    <p:sldLayoutId id="2147487096" r:id="rId7"/>
    <p:sldLayoutId id="2147487097" r:id="rId8"/>
    <p:sldLayoutId id="2147487098" r:id="rId9"/>
    <p:sldLayoutId id="2147487099" r:id="rId10"/>
    <p:sldLayoutId id="2147487100" r:id="rId11"/>
    <p:sldLayoutId id="2147487101" r:id="rId12"/>
  </p:sldLayoutIdLst>
  <p:timing>
    <p:tnLst>
      <p:par>
        <p:cTn id="1" dur="indefinite" restart="never" nodeType="tmRoot"/>
      </p:par>
    </p:tnLst>
  </p:timing>
  <p:hf sldNum="0" hdr="0" ftr="0" dt="0"/>
  <p:txStyles>
    <p:titleStyle>
      <a:lvl1pPr algn="ctr" defTabSz="456928" rtl="0" eaLnBrk="0" fontAlgn="base" hangingPunct="0">
        <a:spcBef>
          <a:spcPct val="0"/>
        </a:spcBef>
        <a:spcAft>
          <a:spcPct val="0"/>
        </a:spcAft>
        <a:defRPr sz="3800" b="1" kern="1200" spc="-150">
          <a:solidFill>
            <a:srgbClr val="005A9B"/>
          </a:solidFill>
          <a:latin typeface="Garamond" pitchFamily="18" charset="0"/>
          <a:ea typeface="ＭＳ Ｐゴシック" charset="-128"/>
          <a:cs typeface="Arial"/>
        </a:defRPr>
      </a:lvl1pPr>
      <a:lvl2pPr algn="ctr" defTabSz="456928" rtl="0" eaLnBrk="0" fontAlgn="base" hangingPunct="0">
        <a:spcBef>
          <a:spcPct val="0"/>
        </a:spcBef>
        <a:spcAft>
          <a:spcPct val="0"/>
        </a:spcAft>
        <a:defRPr sz="3800" b="1">
          <a:solidFill>
            <a:srgbClr val="005A9B"/>
          </a:solidFill>
          <a:latin typeface="Arial" charset="0"/>
          <a:ea typeface="ＭＳ Ｐゴシック" charset="-128"/>
          <a:cs typeface="Arial" charset="0"/>
        </a:defRPr>
      </a:lvl2pPr>
      <a:lvl3pPr algn="ctr" defTabSz="456928" rtl="0" eaLnBrk="0" fontAlgn="base" hangingPunct="0">
        <a:spcBef>
          <a:spcPct val="0"/>
        </a:spcBef>
        <a:spcAft>
          <a:spcPct val="0"/>
        </a:spcAft>
        <a:defRPr sz="3800" b="1">
          <a:solidFill>
            <a:srgbClr val="005A9B"/>
          </a:solidFill>
          <a:latin typeface="Arial" charset="0"/>
          <a:ea typeface="ＭＳ Ｐゴシック" charset="-128"/>
          <a:cs typeface="Arial" charset="0"/>
        </a:defRPr>
      </a:lvl3pPr>
      <a:lvl4pPr algn="ctr" defTabSz="456928" rtl="0" eaLnBrk="0" fontAlgn="base" hangingPunct="0">
        <a:spcBef>
          <a:spcPct val="0"/>
        </a:spcBef>
        <a:spcAft>
          <a:spcPct val="0"/>
        </a:spcAft>
        <a:defRPr sz="3800" b="1">
          <a:solidFill>
            <a:srgbClr val="005A9B"/>
          </a:solidFill>
          <a:latin typeface="Arial" charset="0"/>
          <a:ea typeface="ＭＳ Ｐゴシック" charset="-128"/>
          <a:cs typeface="Arial" charset="0"/>
        </a:defRPr>
      </a:lvl4pPr>
      <a:lvl5pPr algn="ctr" defTabSz="456928" rtl="0" eaLnBrk="0" fontAlgn="base" hangingPunct="0">
        <a:spcBef>
          <a:spcPct val="0"/>
        </a:spcBef>
        <a:spcAft>
          <a:spcPct val="0"/>
        </a:spcAft>
        <a:defRPr sz="3800" b="1">
          <a:solidFill>
            <a:srgbClr val="005A9B"/>
          </a:solidFill>
          <a:latin typeface="Arial" charset="0"/>
          <a:ea typeface="ＭＳ Ｐゴシック" charset="-128"/>
          <a:cs typeface="Arial" charset="0"/>
        </a:defRPr>
      </a:lvl5pPr>
      <a:lvl6pPr marL="456928" algn="ctr" defTabSz="456928" rtl="0" fontAlgn="base">
        <a:spcBef>
          <a:spcPct val="0"/>
        </a:spcBef>
        <a:spcAft>
          <a:spcPct val="0"/>
        </a:spcAft>
        <a:defRPr sz="3800">
          <a:solidFill>
            <a:schemeClr val="tx1"/>
          </a:solidFill>
          <a:latin typeface="Arial" charset="0"/>
          <a:ea typeface="ＭＳ Ｐゴシック" charset="-128"/>
        </a:defRPr>
      </a:lvl6pPr>
      <a:lvl7pPr marL="913856" algn="ctr" defTabSz="456928" rtl="0" fontAlgn="base">
        <a:spcBef>
          <a:spcPct val="0"/>
        </a:spcBef>
        <a:spcAft>
          <a:spcPct val="0"/>
        </a:spcAft>
        <a:defRPr sz="3800">
          <a:solidFill>
            <a:schemeClr val="tx1"/>
          </a:solidFill>
          <a:latin typeface="Arial" charset="0"/>
          <a:ea typeface="ＭＳ Ｐゴシック" charset="-128"/>
        </a:defRPr>
      </a:lvl7pPr>
      <a:lvl8pPr marL="1370784" algn="ctr" defTabSz="456928" rtl="0" fontAlgn="base">
        <a:spcBef>
          <a:spcPct val="0"/>
        </a:spcBef>
        <a:spcAft>
          <a:spcPct val="0"/>
        </a:spcAft>
        <a:defRPr sz="3800">
          <a:solidFill>
            <a:schemeClr val="tx1"/>
          </a:solidFill>
          <a:latin typeface="Arial" charset="0"/>
          <a:ea typeface="ＭＳ Ｐゴシック" charset="-128"/>
        </a:defRPr>
      </a:lvl8pPr>
      <a:lvl9pPr marL="1827710" algn="ctr" defTabSz="456928" rtl="0" fontAlgn="base">
        <a:spcBef>
          <a:spcPct val="0"/>
        </a:spcBef>
        <a:spcAft>
          <a:spcPct val="0"/>
        </a:spcAft>
        <a:defRPr sz="3800">
          <a:solidFill>
            <a:schemeClr val="tx1"/>
          </a:solidFill>
          <a:latin typeface="Arial" charset="0"/>
          <a:ea typeface="ＭＳ Ｐゴシック" charset="-128"/>
        </a:defRPr>
      </a:lvl9pPr>
    </p:titleStyle>
    <p:bodyStyle>
      <a:lvl1pPr marL="271301" indent="-271301" algn="l" defTabSz="456928" rtl="0" eaLnBrk="0" fontAlgn="base" hangingPunct="0">
        <a:spcBef>
          <a:spcPct val="20000"/>
        </a:spcBef>
        <a:spcAft>
          <a:spcPct val="0"/>
        </a:spcAft>
        <a:buClr>
          <a:srgbClr val="005A9B"/>
        </a:buClr>
        <a:buFont typeface="Arial" charset="0"/>
        <a:buChar char="•"/>
        <a:defRPr sz="2800" kern="1200">
          <a:solidFill>
            <a:srgbClr val="595959"/>
          </a:solidFill>
          <a:latin typeface="Times New Roman" pitchFamily="18" charset="0"/>
          <a:ea typeface="ＭＳ Ｐゴシック" charset="-128"/>
          <a:cs typeface="Times New Roman" pitchFamily="18" charset="0"/>
        </a:defRPr>
      </a:lvl1pPr>
      <a:lvl2pPr marL="742508" indent="-285580" algn="l" defTabSz="456928" rtl="0" eaLnBrk="0" fontAlgn="base" hangingPunct="0">
        <a:spcBef>
          <a:spcPct val="20000"/>
        </a:spcBef>
        <a:spcAft>
          <a:spcPct val="0"/>
        </a:spcAft>
        <a:buClr>
          <a:srgbClr val="005A9B"/>
        </a:buClr>
        <a:buFont typeface="Arial" charset="0"/>
        <a:buChar char="–"/>
        <a:defRPr sz="2600" kern="1200">
          <a:solidFill>
            <a:srgbClr val="595959"/>
          </a:solidFill>
          <a:latin typeface="Times New Roman" pitchFamily="18" charset="0"/>
          <a:ea typeface="ＭＳ Ｐゴシック" charset="-128"/>
          <a:cs typeface="Times New Roman" pitchFamily="18" charset="0"/>
        </a:defRPr>
      </a:lvl2pPr>
      <a:lvl3pPr marL="1142319" indent="-228464" algn="l" defTabSz="456928" rtl="0" eaLnBrk="0" fontAlgn="base" hangingPunct="0">
        <a:spcBef>
          <a:spcPct val="20000"/>
        </a:spcBef>
        <a:spcAft>
          <a:spcPct val="0"/>
        </a:spcAft>
        <a:buClr>
          <a:srgbClr val="005A9B"/>
        </a:buClr>
        <a:buFont typeface="Arial" charset="0"/>
        <a:buChar char="•"/>
        <a:defRPr sz="2200" kern="1200">
          <a:solidFill>
            <a:srgbClr val="595959"/>
          </a:solidFill>
          <a:latin typeface="Times New Roman" pitchFamily="18" charset="0"/>
          <a:ea typeface="ＭＳ Ｐゴシック" charset="-128"/>
          <a:cs typeface="Times New Roman" pitchFamily="18" charset="0"/>
        </a:defRPr>
      </a:lvl3pPr>
      <a:lvl4pPr marL="1599246"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Times New Roman" pitchFamily="18" charset="0"/>
          <a:ea typeface="ＭＳ Ｐゴシック" charset="-128"/>
          <a:cs typeface="Times New Roman" pitchFamily="18" charset="0"/>
        </a:defRPr>
      </a:lvl4pPr>
      <a:lvl5pPr marL="2056174"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Times New Roman" pitchFamily="18" charset="0"/>
          <a:ea typeface="ＭＳ Ｐゴシック" charset="-128"/>
          <a:cs typeface="Times New Roman" pitchFamily="18" charset="0"/>
        </a:defRPr>
      </a:lvl5pPr>
      <a:lvl6pPr marL="2513102" indent="-228464" algn="l" defTabSz="456928" rtl="0" eaLnBrk="1" latinLnBrk="0" hangingPunct="1">
        <a:spcBef>
          <a:spcPct val="20000"/>
        </a:spcBef>
        <a:buFont typeface="Arial"/>
        <a:buChar char="•"/>
        <a:defRPr sz="2000" kern="1200">
          <a:solidFill>
            <a:schemeClr val="tx1"/>
          </a:solidFill>
          <a:latin typeface="+mn-lt"/>
          <a:ea typeface="+mn-ea"/>
          <a:cs typeface="+mn-cs"/>
        </a:defRPr>
      </a:lvl6pPr>
      <a:lvl7pPr marL="2970030" indent="-228464" algn="l" defTabSz="456928" rtl="0" eaLnBrk="1" latinLnBrk="0" hangingPunct="1">
        <a:spcBef>
          <a:spcPct val="20000"/>
        </a:spcBef>
        <a:buFont typeface="Arial"/>
        <a:buChar char="•"/>
        <a:defRPr sz="2000" kern="1200">
          <a:solidFill>
            <a:schemeClr val="tx1"/>
          </a:solidFill>
          <a:latin typeface="+mn-lt"/>
          <a:ea typeface="+mn-ea"/>
          <a:cs typeface="+mn-cs"/>
        </a:defRPr>
      </a:lvl7pPr>
      <a:lvl8pPr marL="3426958" indent="-228464" algn="l" defTabSz="456928" rtl="0" eaLnBrk="1" latinLnBrk="0" hangingPunct="1">
        <a:spcBef>
          <a:spcPct val="20000"/>
        </a:spcBef>
        <a:buFont typeface="Arial"/>
        <a:buChar char="•"/>
        <a:defRPr sz="2000" kern="1200">
          <a:solidFill>
            <a:schemeClr val="tx1"/>
          </a:solidFill>
          <a:latin typeface="+mn-lt"/>
          <a:ea typeface="+mn-ea"/>
          <a:cs typeface="+mn-cs"/>
        </a:defRPr>
      </a:lvl8pPr>
      <a:lvl9pPr marL="3883886" indent="-228464" algn="l" defTabSz="45692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928" rtl="0" eaLnBrk="1" latinLnBrk="0" hangingPunct="1">
        <a:defRPr sz="1800" kern="1200">
          <a:solidFill>
            <a:schemeClr val="tx1"/>
          </a:solidFill>
          <a:latin typeface="+mn-lt"/>
          <a:ea typeface="+mn-ea"/>
          <a:cs typeface="+mn-cs"/>
        </a:defRPr>
      </a:lvl1pPr>
      <a:lvl2pPr marL="456928" algn="l" defTabSz="456928" rtl="0" eaLnBrk="1" latinLnBrk="0" hangingPunct="1">
        <a:defRPr sz="1800" kern="1200">
          <a:solidFill>
            <a:schemeClr val="tx1"/>
          </a:solidFill>
          <a:latin typeface="+mn-lt"/>
          <a:ea typeface="+mn-ea"/>
          <a:cs typeface="+mn-cs"/>
        </a:defRPr>
      </a:lvl2pPr>
      <a:lvl3pPr marL="913856" algn="l" defTabSz="456928" rtl="0" eaLnBrk="1" latinLnBrk="0" hangingPunct="1">
        <a:defRPr sz="1800" kern="1200">
          <a:solidFill>
            <a:schemeClr val="tx1"/>
          </a:solidFill>
          <a:latin typeface="+mn-lt"/>
          <a:ea typeface="+mn-ea"/>
          <a:cs typeface="+mn-cs"/>
        </a:defRPr>
      </a:lvl3pPr>
      <a:lvl4pPr marL="1370784" algn="l" defTabSz="456928" rtl="0" eaLnBrk="1" latinLnBrk="0" hangingPunct="1">
        <a:defRPr sz="1800" kern="1200">
          <a:solidFill>
            <a:schemeClr val="tx1"/>
          </a:solidFill>
          <a:latin typeface="+mn-lt"/>
          <a:ea typeface="+mn-ea"/>
          <a:cs typeface="+mn-cs"/>
        </a:defRPr>
      </a:lvl4pPr>
      <a:lvl5pPr marL="1827710" algn="l" defTabSz="456928" rtl="0" eaLnBrk="1" latinLnBrk="0" hangingPunct="1">
        <a:defRPr sz="1800" kern="1200">
          <a:solidFill>
            <a:schemeClr val="tx1"/>
          </a:solidFill>
          <a:latin typeface="+mn-lt"/>
          <a:ea typeface="+mn-ea"/>
          <a:cs typeface="+mn-cs"/>
        </a:defRPr>
      </a:lvl5pPr>
      <a:lvl6pPr marL="2284638" algn="l" defTabSz="456928" rtl="0" eaLnBrk="1" latinLnBrk="0" hangingPunct="1">
        <a:defRPr sz="1800" kern="1200">
          <a:solidFill>
            <a:schemeClr val="tx1"/>
          </a:solidFill>
          <a:latin typeface="+mn-lt"/>
          <a:ea typeface="+mn-ea"/>
          <a:cs typeface="+mn-cs"/>
        </a:defRPr>
      </a:lvl6pPr>
      <a:lvl7pPr marL="2741566" algn="l" defTabSz="456928" rtl="0" eaLnBrk="1" latinLnBrk="0" hangingPunct="1">
        <a:defRPr sz="1800" kern="1200">
          <a:solidFill>
            <a:schemeClr val="tx1"/>
          </a:solidFill>
          <a:latin typeface="+mn-lt"/>
          <a:ea typeface="+mn-ea"/>
          <a:cs typeface="+mn-cs"/>
        </a:defRPr>
      </a:lvl7pPr>
      <a:lvl8pPr marL="3198494" algn="l" defTabSz="456928" rtl="0" eaLnBrk="1" latinLnBrk="0" hangingPunct="1">
        <a:defRPr sz="1800" kern="1200">
          <a:solidFill>
            <a:schemeClr val="tx1"/>
          </a:solidFill>
          <a:latin typeface="+mn-lt"/>
          <a:ea typeface="+mn-ea"/>
          <a:cs typeface="+mn-cs"/>
        </a:defRPr>
      </a:lvl8pPr>
      <a:lvl9pPr marL="3655421" algn="l" defTabSz="456928"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3" name="Text Placeholder 2"/>
          <p:cNvSpPr>
            <a:spLocks noGrp="1"/>
          </p:cNvSpPr>
          <p:nvPr>
            <p:ph type="body" idx="1"/>
          </p:nvPr>
        </p:nvSpPr>
        <p:spPr bwMode="auto">
          <a:xfrm>
            <a:off x="838200" y="2636839"/>
            <a:ext cx="7391400" cy="345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AU" altLang="en-US" smtClean="0"/>
              <a:t>Click to edit Master text styles</a:t>
            </a:r>
          </a:p>
          <a:p>
            <a:pPr lvl="1"/>
            <a:r>
              <a:rPr lang="en-AU" altLang="en-US" smtClean="0"/>
              <a:t>Second level</a:t>
            </a:r>
          </a:p>
          <a:p>
            <a:pPr lvl="2"/>
            <a:r>
              <a:rPr lang="en-AU" altLang="en-US" smtClean="0"/>
              <a:t>Third level</a:t>
            </a:r>
          </a:p>
          <a:p>
            <a:pPr lvl="3"/>
            <a:r>
              <a:rPr lang="en-AU" altLang="en-US" smtClean="0"/>
              <a:t>Fourth level</a:t>
            </a:r>
          </a:p>
          <a:p>
            <a:pPr lvl="4"/>
            <a:r>
              <a:rPr lang="en-AU" altLang="en-US" smtClean="0"/>
              <a:t>Fifth level</a:t>
            </a:r>
            <a:endParaRPr lang="en-US" altLang="en-US" smtClean="0"/>
          </a:p>
        </p:txBody>
      </p:sp>
      <p:pic>
        <p:nvPicPr>
          <p:cNvPr id="5124" name="Picture 1" descr="Minerals-Banner.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
            <a:ext cx="9144000" cy="92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2" descr="ANSTO-logo-Inline_White.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08304" y="267445"/>
            <a:ext cx="1685677" cy="321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itle Placeholder 1"/>
          <p:cNvSpPr>
            <a:spLocks noGrp="1"/>
          </p:cNvSpPr>
          <p:nvPr>
            <p:ph type="title"/>
          </p:nvPr>
        </p:nvSpPr>
        <p:spPr bwMode="auto">
          <a:xfrm>
            <a:off x="9550" y="-1"/>
            <a:ext cx="5426546" cy="83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vert="horz" wrap="square" lIns="91440" tIns="45720" rIns="91440" bIns="45720" numCol="1" anchor="ctr" anchorCtr="0" compatLnSpc="1">
            <a:prstTxWarp prst="textNoShape">
              <a:avLst/>
            </a:prstTxWarp>
          </a:bodyPr>
          <a:lstStyle/>
          <a:p>
            <a:pPr lvl="0"/>
            <a:r>
              <a:rPr lang="en-AU" dirty="0"/>
              <a:t>Click to edit Master title style</a:t>
            </a:r>
            <a:endParaRPr lang="en-US" dirty="0"/>
          </a:p>
        </p:txBody>
      </p:sp>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96136" y="209672"/>
            <a:ext cx="1461578" cy="506172"/>
          </a:xfrm>
          <a:prstGeom prst="rect">
            <a:avLst/>
          </a:prstGeom>
        </p:spPr>
      </p:pic>
    </p:spTree>
    <p:extLst>
      <p:ext uri="{BB962C8B-B14F-4D97-AF65-F5344CB8AC3E}">
        <p14:creationId xmlns:p14="http://schemas.microsoft.com/office/powerpoint/2010/main" val="3717569890"/>
      </p:ext>
    </p:extLst>
  </p:cSld>
  <p:clrMap bg1="lt1" tx1="dk1" bg2="lt2" tx2="dk2" accent1="accent1" accent2="accent2" accent3="accent3" accent4="accent4" accent5="accent5" accent6="accent6" hlink="hlink" folHlink="folHlink"/>
  <p:sldLayoutIdLst>
    <p:sldLayoutId id="2147487103" r:id="rId1"/>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2800" b="1" kern="1200" spc="-150">
          <a:solidFill>
            <a:schemeClr val="bg1"/>
          </a:solidFill>
          <a:latin typeface="Arial"/>
          <a:ea typeface="ＭＳ Ｐゴシック" charset="-128"/>
          <a:cs typeface="Arial"/>
        </a:defRPr>
      </a:lvl1pPr>
      <a:lvl2pPr algn="ctr" defTabSz="457200" rtl="0" eaLnBrk="0" fontAlgn="base" hangingPunct="0">
        <a:spcBef>
          <a:spcPct val="0"/>
        </a:spcBef>
        <a:spcAft>
          <a:spcPct val="0"/>
        </a:spcAft>
        <a:defRPr sz="3800" b="1">
          <a:solidFill>
            <a:srgbClr val="005A9B"/>
          </a:solidFill>
          <a:latin typeface="Arial" charset="0"/>
          <a:ea typeface="ＭＳ Ｐゴシック" charset="-128"/>
          <a:cs typeface="Arial" charset="0"/>
        </a:defRPr>
      </a:lvl2pPr>
      <a:lvl3pPr algn="ctr" defTabSz="457200" rtl="0" eaLnBrk="0" fontAlgn="base" hangingPunct="0">
        <a:spcBef>
          <a:spcPct val="0"/>
        </a:spcBef>
        <a:spcAft>
          <a:spcPct val="0"/>
        </a:spcAft>
        <a:defRPr sz="3800" b="1">
          <a:solidFill>
            <a:srgbClr val="005A9B"/>
          </a:solidFill>
          <a:latin typeface="Arial" charset="0"/>
          <a:ea typeface="ＭＳ Ｐゴシック" charset="-128"/>
          <a:cs typeface="Arial" charset="0"/>
        </a:defRPr>
      </a:lvl3pPr>
      <a:lvl4pPr algn="ctr" defTabSz="457200" rtl="0" eaLnBrk="0" fontAlgn="base" hangingPunct="0">
        <a:spcBef>
          <a:spcPct val="0"/>
        </a:spcBef>
        <a:spcAft>
          <a:spcPct val="0"/>
        </a:spcAft>
        <a:defRPr sz="3800" b="1">
          <a:solidFill>
            <a:srgbClr val="005A9B"/>
          </a:solidFill>
          <a:latin typeface="Arial" charset="0"/>
          <a:ea typeface="ＭＳ Ｐゴシック" charset="-128"/>
          <a:cs typeface="Arial" charset="0"/>
        </a:defRPr>
      </a:lvl4pPr>
      <a:lvl5pPr algn="ctr" defTabSz="457200" rtl="0" eaLnBrk="0" fontAlgn="base" hangingPunct="0">
        <a:spcBef>
          <a:spcPct val="0"/>
        </a:spcBef>
        <a:spcAft>
          <a:spcPct val="0"/>
        </a:spcAft>
        <a:defRPr sz="3800" b="1">
          <a:solidFill>
            <a:srgbClr val="005A9B"/>
          </a:solidFill>
          <a:latin typeface="Arial" charset="0"/>
          <a:ea typeface="ＭＳ Ｐゴシック" charset="-128"/>
          <a:cs typeface="Arial" charset="0"/>
        </a:defRPr>
      </a:lvl5pPr>
      <a:lvl6pPr marL="457200" algn="ctr" defTabSz="457200" rtl="0" fontAlgn="base">
        <a:spcBef>
          <a:spcPct val="0"/>
        </a:spcBef>
        <a:spcAft>
          <a:spcPct val="0"/>
        </a:spcAft>
        <a:defRPr sz="3800">
          <a:solidFill>
            <a:schemeClr val="tx1"/>
          </a:solidFill>
          <a:latin typeface="Arial" charset="0"/>
          <a:ea typeface="ＭＳ Ｐゴシック" charset="-128"/>
        </a:defRPr>
      </a:lvl6pPr>
      <a:lvl7pPr marL="914400" algn="ctr" defTabSz="457200" rtl="0" fontAlgn="base">
        <a:spcBef>
          <a:spcPct val="0"/>
        </a:spcBef>
        <a:spcAft>
          <a:spcPct val="0"/>
        </a:spcAft>
        <a:defRPr sz="3800">
          <a:solidFill>
            <a:schemeClr val="tx1"/>
          </a:solidFill>
          <a:latin typeface="Arial" charset="0"/>
          <a:ea typeface="ＭＳ Ｐゴシック" charset="-128"/>
        </a:defRPr>
      </a:lvl7pPr>
      <a:lvl8pPr marL="1371600" algn="ctr" defTabSz="457200" rtl="0" fontAlgn="base">
        <a:spcBef>
          <a:spcPct val="0"/>
        </a:spcBef>
        <a:spcAft>
          <a:spcPct val="0"/>
        </a:spcAft>
        <a:defRPr sz="3800">
          <a:solidFill>
            <a:schemeClr val="tx1"/>
          </a:solidFill>
          <a:latin typeface="Arial" charset="0"/>
          <a:ea typeface="ＭＳ Ｐゴシック" charset="-128"/>
        </a:defRPr>
      </a:lvl8pPr>
      <a:lvl9pPr marL="1828800" algn="ctr" defTabSz="457200" rtl="0" fontAlgn="base">
        <a:spcBef>
          <a:spcPct val="0"/>
        </a:spcBef>
        <a:spcAft>
          <a:spcPct val="0"/>
        </a:spcAft>
        <a:defRPr sz="3800">
          <a:solidFill>
            <a:schemeClr val="tx1"/>
          </a:solidFill>
          <a:latin typeface="Arial" charset="0"/>
          <a:ea typeface="ＭＳ Ｐゴシック" charset="-128"/>
        </a:defRPr>
      </a:lvl9pPr>
    </p:titleStyle>
    <p:body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Title-Background03.jpg"/>
          <p:cNvPicPr>
            <a:picLocks noChangeAspect="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0"/>
            <a:ext cx="913667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Placeholder 1"/>
          <p:cNvSpPr>
            <a:spLocks noGrp="1"/>
          </p:cNvSpPr>
          <p:nvPr>
            <p:ph type="title"/>
          </p:nvPr>
        </p:nvSpPr>
        <p:spPr bwMode="auto">
          <a:xfrm>
            <a:off x="0" y="3789363"/>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AU" dirty="0"/>
              <a:t>Click to edit Master title style</a:t>
            </a:r>
            <a:endParaRPr lang="en-US" dirty="0"/>
          </a:p>
        </p:txBody>
      </p:sp>
    </p:spTree>
    <p:extLst>
      <p:ext uri="{BB962C8B-B14F-4D97-AF65-F5344CB8AC3E}">
        <p14:creationId xmlns:p14="http://schemas.microsoft.com/office/powerpoint/2010/main" val="2397275065"/>
      </p:ext>
    </p:extLst>
  </p:cSld>
  <p:clrMap bg1="lt1" tx1="dk1" bg2="lt2" tx2="dk2" accent1="accent1" accent2="accent2" accent3="accent3" accent4="accent4" accent5="accent5" accent6="accent6" hlink="hlink" folHlink="folHlink"/>
  <p:sldLayoutIdLst>
    <p:sldLayoutId id="2147487105" r:id="rId1"/>
    <p:sldLayoutId id="2147487106" r:id="rId2"/>
    <p:sldLayoutId id="2147487107" r:id="rId3"/>
    <p:sldLayoutId id="2147487108" r:id="rId4"/>
  </p:sldLayoutIdLst>
  <p:timing>
    <p:tnLst>
      <p:par>
        <p:cTn id="1" dur="indefinite" restart="never" nodeType="tmRoot"/>
      </p:par>
    </p:tnLst>
  </p:timing>
  <p:txStyles>
    <p:titleStyle>
      <a:lvl1pPr algn="ctr" defTabSz="457200" rtl="0" eaLnBrk="0" fontAlgn="base" hangingPunct="0">
        <a:spcBef>
          <a:spcPct val="0"/>
        </a:spcBef>
        <a:spcAft>
          <a:spcPct val="0"/>
        </a:spcAft>
        <a:defRPr sz="4400" b="1" kern="1200" spc="-150">
          <a:solidFill>
            <a:srgbClr val="FFFFFF"/>
          </a:solidFill>
          <a:latin typeface="Arial"/>
          <a:ea typeface="ＭＳ Ｐゴシック" charset="-128"/>
          <a:cs typeface="Arial"/>
        </a:defRPr>
      </a:lvl1pPr>
      <a:lvl2pPr algn="ctr" defTabSz="457200" rtl="0" eaLnBrk="0" fontAlgn="base" hangingPunct="0">
        <a:spcBef>
          <a:spcPct val="0"/>
        </a:spcBef>
        <a:spcAft>
          <a:spcPct val="0"/>
        </a:spcAft>
        <a:defRPr sz="4400" b="1">
          <a:solidFill>
            <a:srgbClr val="FFFFFF"/>
          </a:solidFill>
          <a:latin typeface="Arial" pitchFamily="34" charset="0"/>
          <a:ea typeface="ＭＳ Ｐゴシック" charset="-128"/>
          <a:cs typeface="Arial" charset="0"/>
        </a:defRPr>
      </a:lvl2pPr>
      <a:lvl3pPr algn="ctr" defTabSz="457200" rtl="0" eaLnBrk="0" fontAlgn="base" hangingPunct="0">
        <a:spcBef>
          <a:spcPct val="0"/>
        </a:spcBef>
        <a:spcAft>
          <a:spcPct val="0"/>
        </a:spcAft>
        <a:defRPr sz="4400" b="1">
          <a:solidFill>
            <a:srgbClr val="FFFFFF"/>
          </a:solidFill>
          <a:latin typeface="Arial" pitchFamily="34" charset="0"/>
          <a:ea typeface="ＭＳ Ｐゴシック" charset="-128"/>
          <a:cs typeface="Arial" charset="0"/>
        </a:defRPr>
      </a:lvl3pPr>
      <a:lvl4pPr algn="ctr" defTabSz="457200" rtl="0" eaLnBrk="0" fontAlgn="base" hangingPunct="0">
        <a:spcBef>
          <a:spcPct val="0"/>
        </a:spcBef>
        <a:spcAft>
          <a:spcPct val="0"/>
        </a:spcAft>
        <a:defRPr sz="4400" b="1">
          <a:solidFill>
            <a:srgbClr val="FFFFFF"/>
          </a:solidFill>
          <a:latin typeface="Arial" pitchFamily="34" charset="0"/>
          <a:ea typeface="ＭＳ Ｐゴシック" charset="-128"/>
          <a:cs typeface="Arial" charset="0"/>
        </a:defRPr>
      </a:lvl4pPr>
      <a:lvl5pPr algn="ctr" defTabSz="457200" rtl="0" eaLnBrk="0" fontAlgn="base" hangingPunct="0">
        <a:spcBef>
          <a:spcPct val="0"/>
        </a:spcBef>
        <a:spcAft>
          <a:spcPct val="0"/>
        </a:spcAft>
        <a:defRPr sz="4400" b="1">
          <a:solidFill>
            <a:srgbClr val="FFFFFF"/>
          </a:solidFill>
          <a:latin typeface="Arial" pitchFamily="34" charset="0"/>
          <a:ea typeface="ＭＳ Ｐゴシック" charset="-128"/>
          <a:cs typeface="Arial" charset="0"/>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2" name="Text Placeholder 2"/>
          <p:cNvSpPr>
            <a:spLocks noGrp="1"/>
          </p:cNvSpPr>
          <p:nvPr>
            <p:ph type="body" idx="1"/>
          </p:nvPr>
        </p:nvSpPr>
        <p:spPr bwMode="auto">
          <a:xfrm>
            <a:off x="838200" y="2103439"/>
            <a:ext cx="7391400" cy="398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86" tIns="45692" rIns="91386" bIns="45692" numCol="1" anchor="t" anchorCtr="0" compatLnSpc="1">
            <a:prstTxWarp prst="textNoShape">
              <a:avLst/>
            </a:prstTxWarp>
          </a:bodyPr>
          <a:lstStyle/>
          <a:p>
            <a:pPr lvl="0"/>
            <a:r>
              <a:rPr lang="en-AU" altLang="en-US" smtClean="0"/>
              <a:t>Click to edit Master text styles</a:t>
            </a:r>
          </a:p>
          <a:p>
            <a:pPr lvl="1"/>
            <a:r>
              <a:rPr lang="en-AU" altLang="en-US" smtClean="0"/>
              <a:t>Second level</a:t>
            </a:r>
          </a:p>
          <a:p>
            <a:pPr lvl="2"/>
            <a:r>
              <a:rPr lang="en-AU" altLang="en-US" smtClean="0"/>
              <a:t>Third level</a:t>
            </a:r>
          </a:p>
          <a:p>
            <a:pPr lvl="3"/>
            <a:r>
              <a:rPr lang="en-AU" altLang="en-US" smtClean="0"/>
              <a:t>Fourth level</a:t>
            </a:r>
          </a:p>
          <a:p>
            <a:pPr lvl="4"/>
            <a:r>
              <a:rPr lang="en-AU" altLang="en-US" smtClean="0"/>
              <a:t>Fifth level</a:t>
            </a:r>
            <a:endParaRPr lang="en-US" altLang="en-US" smtClean="0"/>
          </a:p>
        </p:txBody>
      </p:sp>
      <p:pic>
        <p:nvPicPr>
          <p:cNvPr id="5" name="Picture 4" descr="Title-Background04.jpg"/>
          <p:cNvPicPr>
            <a:picLocks noChangeAspect="1"/>
          </p:cNvPicPr>
          <p:nvPr/>
        </p:nvPicPr>
        <p:blipFill rotWithShape="1">
          <a:blip r:embed="rId15">
            <a:extLst>
              <a:ext uri="{28A0092B-C50C-407E-A947-70E740481C1C}">
                <a14:useLocalDpi xmlns:a14="http://schemas.microsoft.com/office/drawing/2010/main" val="0"/>
              </a:ext>
            </a:extLst>
          </a:blip>
          <a:srcRect b="16452"/>
          <a:stretch/>
        </p:blipFill>
        <p:spPr bwMode="auto">
          <a:xfrm>
            <a:off x="0" y="-13667"/>
            <a:ext cx="9144000" cy="16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itle Placeholder 1"/>
          <p:cNvSpPr>
            <a:spLocks noGrp="1"/>
          </p:cNvSpPr>
          <p:nvPr>
            <p:ph type="title"/>
          </p:nvPr>
        </p:nvSpPr>
        <p:spPr bwMode="auto">
          <a:xfrm>
            <a:off x="0" y="5492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86" tIns="45692" rIns="91386" bIns="45692" numCol="1" anchor="ctr" anchorCtr="0" compatLnSpc="1">
            <a:prstTxWarp prst="textNoShape">
              <a:avLst/>
            </a:prstTxWarp>
          </a:bodyPr>
          <a:lstStyle/>
          <a:p>
            <a:pPr lvl="0"/>
            <a:r>
              <a:rPr lang="en-AU" dirty="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7050" r:id="rId1"/>
    <p:sldLayoutId id="2147487051" r:id="rId2"/>
    <p:sldLayoutId id="2147487052" r:id="rId3"/>
    <p:sldLayoutId id="2147487053" r:id="rId4"/>
    <p:sldLayoutId id="2147487054" r:id="rId5"/>
    <p:sldLayoutId id="2147487055" r:id="rId6"/>
    <p:sldLayoutId id="2147487056" r:id="rId7"/>
    <p:sldLayoutId id="2147487057" r:id="rId8"/>
    <p:sldLayoutId id="2147487035" r:id="rId9"/>
    <p:sldLayoutId id="2147487058" r:id="rId10"/>
    <p:sldLayoutId id="2147487036" r:id="rId11"/>
    <p:sldLayoutId id="2147487059" r:id="rId12"/>
    <p:sldLayoutId id="2147487060" r:id="rId13"/>
  </p:sldLayoutIdLst>
  <p:timing>
    <p:tnLst>
      <p:par>
        <p:cTn id="1" dur="indefinite" restart="never" nodeType="tmRoot"/>
      </p:par>
    </p:tnLst>
  </p:timing>
  <p:hf sldNum="0" hdr="0" ftr="0" dt="0"/>
  <p:txStyles>
    <p:titleStyle>
      <a:lvl1pPr algn="ctr" defTabSz="456928" rtl="0" eaLnBrk="0" fontAlgn="base" hangingPunct="0">
        <a:spcBef>
          <a:spcPct val="0"/>
        </a:spcBef>
        <a:spcAft>
          <a:spcPct val="0"/>
        </a:spcAft>
        <a:defRPr sz="3800" b="1" kern="1200" spc="-150">
          <a:solidFill>
            <a:srgbClr val="005A9B"/>
          </a:solidFill>
          <a:latin typeface="Arial"/>
          <a:ea typeface="ＭＳ Ｐゴシック" charset="-128"/>
          <a:cs typeface="Arial"/>
        </a:defRPr>
      </a:lvl1pPr>
      <a:lvl2pPr algn="ctr" defTabSz="456928" rtl="0" eaLnBrk="0" fontAlgn="base" hangingPunct="0">
        <a:spcBef>
          <a:spcPct val="0"/>
        </a:spcBef>
        <a:spcAft>
          <a:spcPct val="0"/>
        </a:spcAft>
        <a:defRPr sz="3800" b="1">
          <a:solidFill>
            <a:srgbClr val="005A9B"/>
          </a:solidFill>
          <a:latin typeface="Arial" charset="0"/>
          <a:ea typeface="ＭＳ Ｐゴシック" charset="-128"/>
          <a:cs typeface="Arial" charset="0"/>
        </a:defRPr>
      </a:lvl2pPr>
      <a:lvl3pPr algn="ctr" defTabSz="456928" rtl="0" eaLnBrk="0" fontAlgn="base" hangingPunct="0">
        <a:spcBef>
          <a:spcPct val="0"/>
        </a:spcBef>
        <a:spcAft>
          <a:spcPct val="0"/>
        </a:spcAft>
        <a:defRPr sz="3800" b="1">
          <a:solidFill>
            <a:srgbClr val="005A9B"/>
          </a:solidFill>
          <a:latin typeface="Arial" charset="0"/>
          <a:ea typeface="ＭＳ Ｐゴシック" charset="-128"/>
          <a:cs typeface="Arial" charset="0"/>
        </a:defRPr>
      </a:lvl3pPr>
      <a:lvl4pPr algn="ctr" defTabSz="456928" rtl="0" eaLnBrk="0" fontAlgn="base" hangingPunct="0">
        <a:spcBef>
          <a:spcPct val="0"/>
        </a:spcBef>
        <a:spcAft>
          <a:spcPct val="0"/>
        </a:spcAft>
        <a:defRPr sz="3800" b="1">
          <a:solidFill>
            <a:srgbClr val="005A9B"/>
          </a:solidFill>
          <a:latin typeface="Arial" charset="0"/>
          <a:ea typeface="ＭＳ Ｐゴシック" charset="-128"/>
          <a:cs typeface="Arial" charset="0"/>
        </a:defRPr>
      </a:lvl4pPr>
      <a:lvl5pPr algn="ctr" defTabSz="456928" rtl="0" eaLnBrk="0" fontAlgn="base" hangingPunct="0">
        <a:spcBef>
          <a:spcPct val="0"/>
        </a:spcBef>
        <a:spcAft>
          <a:spcPct val="0"/>
        </a:spcAft>
        <a:defRPr sz="3800" b="1">
          <a:solidFill>
            <a:srgbClr val="005A9B"/>
          </a:solidFill>
          <a:latin typeface="Arial" charset="0"/>
          <a:ea typeface="ＭＳ Ｐゴシック" charset="-128"/>
          <a:cs typeface="Arial" charset="0"/>
        </a:defRPr>
      </a:lvl5pPr>
      <a:lvl6pPr marL="456928" algn="ctr" defTabSz="456928" rtl="0" fontAlgn="base">
        <a:spcBef>
          <a:spcPct val="0"/>
        </a:spcBef>
        <a:spcAft>
          <a:spcPct val="0"/>
        </a:spcAft>
        <a:defRPr sz="3800">
          <a:solidFill>
            <a:schemeClr val="tx1"/>
          </a:solidFill>
          <a:latin typeface="Arial" charset="0"/>
          <a:ea typeface="ＭＳ Ｐゴシック" charset="-128"/>
        </a:defRPr>
      </a:lvl6pPr>
      <a:lvl7pPr marL="913856" algn="ctr" defTabSz="456928" rtl="0" fontAlgn="base">
        <a:spcBef>
          <a:spcPct val="0"/>
        </a:spcBef>
        <a:spcAft>
          <a:spcPct val="0"/>
        </a:spcAft>
        <a:defRPr sz="3800">
          <a:solidFill>
            <a:schemeClr val="tx1"/>
          </a:solidFill>
          <a:latin typeface="Arial" charset="0"/>
          <a:ea typeface="ＭＳ Ｐゴシック" charset="-128"/>
        </a:defRPr>
      </a:lvl7pPr>
      <a:lvl8pPr marL="1370784" algn="ctr" defTabSz="456928" rtl="0" fontAlgn="base">
        <a:spcBef>
          <a:spcPct val="0"/>
        </a:spcBef>
        <a:spcAft>
          <a:spcPct val="0"/>
        </a:spcAft>
        <a:defRPr sz="3800">
          <a:solidFill>
            <a:schemeClr val="tx1"/>
          </a:solidFill>
          <a:latin typeface="Arial" charset="0"/>
          <a:ea typeface="ＭＳ Ｐゴシック" charset="-128"/>
        </a:defRPr>
      </a:lvl8pPr>
      <a:lvl9pPr marL="1827710" algn="ctr" defTabSz="456928" rtl="0" fontAlgn="base">
        <a:spcBef>
          <a:spcPct val="0"/>
        </a:spcBef>
        <a:spcAft>
          <a:spcPct val="0"/>
        </a:spcAft>
        <a:defRPr sz="3800">
          <a:solidFill>
            <a:schemeClr val="tx1"/>
          </a:solidFill>
          <a:latin typeface="Arial" charset="0"/>
          <a:ea typeface="ＭＳ Ｐゴシック" charset="-128"/>
        </a:defRPr>
      </a:lvl9pPr>
    </p:titleStyle>
    <p:bodyStyle>
      <a:lvl1pPr marL="271301" indent="-271301" algn="l" defTabSz="456928"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508" indent="-285580" algn="l" defTabSz="456928"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2319" indent="-228464" algn="l" defTabSz="456928"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599246"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6174"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3102" indent="-228464" algn="l" defTabSz="456928" rtl="0" eaLnBrk="1" latinLnBrk="0" hangingPunct="1">
        <a:spcBef>
          <a:spcPct val="20000"/>
        </a:spcBef>
        <a:buFont typeface="Arial"/>
        <a:buChar char="•"/>
        <a:defRPr sz="2000" kern="1200">
          <a:solidFill>
            <a:schemeClr val="tx1"/>
          </a:solidFill>
          <a:latin typeface="+mn-lt"/>
          <a:ea typeface="+mn-ea"/>
          <a:cs typeface="+mn-cs"/>
        </a:defRPr>
      </a:lvl6pPr>
      <a:lvl7pPr marL="2970030" indent="-228464" algn="l" defTabSz="456928" rtl="0" eaLnBrk="1" latinLnBrk="0" hangingPunct="1">
        <a:spcBef>
          <a:spcPct val="20000"/>
        </a:spcBef>
        <a:buFont typeface="Arial"/>
        <a:buChar char="•"/>
        <a:defRPr sz="2000" kern="1200">
          <a:solidFill>
            <a:schemeClr val="tx1"/>
          </a:solidFill>
          <a:latin typeface="+mn-lt"/>
          <a:ea typeface="+mn-ea"/>
          <a:cs typeface="+mn-cs"/>
        </a:defRPr>
      </a:lvl7pPr>
      <a:lvl8pPr marL="3426958" indent="-228464" algn="l" defTabSz="456928" rtl="0" eaLnBrk="1" latinLnBrk="0" hangingPunct="1">
        <a:spcBef>
          <a:spcPct val="20000"/>
        </a:spcBef>
        <a:buFont typeface="Arial"/>
        <a:buChar char="•"/>
        <a:defRPr sz="2000" kern="1200">
          <a:solidFill>
            <a:schemeClr val="tx1"/>
          </a:solidFill>
          <a:latin typeface="+mn-lt"/>
          <a:ea typeface="+mn-ea"/>
          <a:cs typeface="+mn-cs"/>
        </a:defRPr>
      </a:lvl8pPr>
      <a:lvl9pPr marL="3883886" indent="-228464" algn="l" defTabSz="45692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928" rtl="0" eaLnBrk="1" latinLnBrk="0" hangingPunct="1">
        <a:defRPr sz="1800" kern="1200">
          <a:solidFill>
            <a:schemeClr val="tx1"/>
          </a:solidFill>
          <a:latin typeface="+mn-lt"/>
          <a:ea typeface="+mn-ea"/>
          <a:cs typeface="+mn-cs"/>
        </a:defRPr>
      </a:lvl1pPr>
      <a:lvl2pPr marL="456928" algn="l" defTabSz="456928" rtl="0" eaLnBrk="1" latinLnBrk="0" hangingPunct="1">
        <a:defRPr sz="1800" kern="1200">
          <a:solidFill>
            <a:schemeClr val="tx1"/>
          </a:solidFill>
          <a:latin typeface="+mn-lt"/>
          <a:ea typeface="+mn-ea"/>
          <a:cs typeface="+mn-cs"/>
        </a:defRPr>
      </a:lvl2pPr>
      <a:lvl3pPr marL="913856" algn="l" defTabSz="456928" rtl="0" eaLnBrk="1" latinLnBrk="0" hangingPunct="1">
        <a:defRPr sz="1800" kern="1200">
          <a:solidFill>
            <a:schemeClr val="tx1"/>
          </a:solidFill>
          <a:latin typeface="+mn-lt"/>
          <a:ea typeface="+mn-ea"/>
          <a:cs typeface="+mn-cs"/>
        </a:defRPr>
      </a:lvl3pPr>
      <a:lvl4pPr marL="1370784" algn="l" defTabSz="456928" rtl="0" eaLnBrk="1" latinLnBrk="0" hangingPunct="1">
        <a:defRPr sz="1800" kern="1200">
          <a:solidFill>
            <a:schemeClr val="tx1"/>
          </a:solidFill>
          <a:latin typeface="+mn-lt"/>
          <a:ea typeface="+mn-ea"/>
          <a:cs typeface="+mn-cs"/>
        </a:defRPr>
      </a:lvl4pPr>
      <a:lvl5pPr marL="1827710" algn="l" defTabSz="456928" rtl="0" eaLnBrk="1" latinLnBrk="0" hangingPunct="1">
        <a:defRPr sz="1800" kern="1200">
          <a:solidFill>
            <a:schemeClr val="tx1"/>
          </a:solidFill>
          <a:latin typeface="+mn-lt"/>
          <a:ea typeface="+mn-ea"/>
          <a:cs typeface="+mn-cs"/>
        </a:defRPr>
      </a:lvl5pPr>
      <a:lvl6pPr marL="2284638" algn="l" defTabSz="456928" rtl="0" eaLnBrk="1" latinLnBrk="0" hangingPunct="1">
        <a:defRPr sz="1800" kern="1200">
          <a:solidFill>
            <a:schemeClr val="tx1"/>
          </a:solidFill>
          <a:latin typeface="+mn-lt"/>
          <a:ea typeface="+mn-ea"/>
          <a:cs typeface="+mn-cs"/>
        </a:defRPr>
      </a:lvl6pPr>
      <a:lvl7pPr marL="2741566" algn="l" defTabSz="456928" rtl="0" eaLnBrk="1" latinLnBrk="0" hangingPunct="1">
        <a:defRPr sz="1800" kern="1200">
          <a:solidFill>
            <a:schemeClr val="tx1"/>
          </a:solidFill>
          <a:latin typeface="+mn-lt"/>
          <a:ea typeface="+mn-ea"/>
          <a:cs typeface="+mn-cs"/>
        </a:defRPr>
      </a:lvl7pPr>
      <a:lvl8pPr marL="3198494" algn="l" defTabSz="456928" rtl="0" eaLnBrk="1" latinLnBrk="0" hangingPunct="1">
        <a:defRPr sz="1800" kern="1200">
          <a:solidFill>
            <a:schemeClr val="tx1"/>
          </a:solidFill>
          <a:latin typeface="+mn-lt"/>
          <a:ea typeface="+mn-ea"/>
          <a:cs typeface="+mn-cs"/>
        </a:defRPr>
      </a:lvl8pPr>
      <a:lvl9pPr marL="3655421" algn="l" defTabSz="456928"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5" name="Text Placeholder 2"/>
          <p:cNvSpPr>
            <a:spLocks noGrp="1"/>
          </p:cNvSpPr>
          <p:nvPr>
            <p:ph type="body" idx="1"/>
          </p:nvPr>
        </p:nvSpPr>
        <p:spPr bwMode="auto">
          <a:xfrm>
            <a:off x="838200" y="2103438"/>
            <a:ext cx="7391400" cy="391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86" tIns="45692" rIns="91386" bIns="45692" numCol="1" anchor="t" anchorCtr="0" compatLnSpc="1">
            <a:prstTxWarp prst="textNoShape">
              <a:avLst/>
            </a:prstTxWarp>
          </a:bodyPr>
          <a:lstStyle/>
          <a:p>
            <a:pPr lvl="0"/>
            <a:r>
              <a:rPr lang="en-AU" altLang="en-US" dirty="0" smtClean="0"/>
              <a:t>Click to edit Master text styles</a:t>
            </a:r>
          </a:p>
          <a:p>
            <a:pPr lvl="1"/>
            <a:r>
              <a:rPr lang="en-AU" altLang="en-US" dirty="0" smtClean="0"/>
              <a:t>Second level</a:t>
            </a:r>
          </a:p>
          <a:p>
            <a:pPr lvl="2"/>
            <a:r>
              <a:rPr lang="en-AU" altLang="en-US" dirty="0" smtClean="0"/>
              <a:t>Third level</a:t>
            </a:r>
          </a:p>
          <a:p>
            <a:pPr lvl="3"/>
            <a:r>
              <a:rPr lang="en-AU" altLang="en-US" dirty="0" smtClean="0"/>
              <a:t>Fourth level</a:t>
            </a:r>
          </a:p>
          <a:p>
            <a:pPr lvl="4"/>
            <a:r>
              <a:rPr lang="en-AU" altLang="en-US" dirty="0" smtClean="0"/>
              <a:t>Fifth level</a:t>
            </a:r>
            <a:endParaRPr lang="en-US" altLang="en-US" dirty="0" smtClean="0"/>
          </a:p>
        </p:txBody>
      </p:sp>
      <p:pic>
        <p:nvPicPr>
          <p:cNvPr id="9" name="Picture 8" descr="Title-Background04.jpg"/>
          <p:cNvPicPr>
            <a:picLocks noChangeAspect="1"/>
          </p:cNvPicPr>
          <p:nvPr/>
        </p:nvPicPr>
        <p:blipFill rotWithShape="1">
          <a:blip r:embed="rId13">
            <a:extLst>
              <a:ext uri="{28A0092B-C50C-407E-A947-70E740481C1C}">
                <a14:useLocalDpi xmlns:a14="http://schemas.microsoft.com/office/drawing/2010/main" val="0"/>
              </a:ext>
            </a:extLst>
          </a:blip>
          <a:srcRect b="16452"/>
          <a:stretch/>
        </p:blipFill>
        <p:spPr bwMode="auto">
          <a:xfrm>
            <a:off x="0" y="0"/>
            <a:ext cx="9144000" cy="16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Placeholder 1"/>
          <p:cNvSpPr>
            <a:spLocks noGrp="1"/>
          </p:cNvSpPr>
          <p:nvPr>
            <p:ph type="title"/>
          </p:nvPr>
        </p:nvSpPr>
        <p:spPr bwMode="auto">
          <a:xfrm>
            <a:off x="0" y="5492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86" tIns="45692" rIns="91386" bIns="45692" numCol="1" anchor="ctr" anchorCtr="0" compatLnSpc="1">
            <a:prstTxWarp prst="textNoShape">
              <a:avLst/>
            </a:prstTxWarp>
          </a:bodyPr>
          <a:lstStyle/>
          <a:p>
            <a:pPr lvl="0"/>
            <a:r>
              <a:rPr lang="en-AU" dirty="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7061" r:id="rId1"/>
    <p:sldLayoutId id="2147487062" r:id="rId2"/>
    <p:sldLayoutId id="2147487063" r:id="rId3"/>
    <p:sldLayoutId id="2147487064" r:id="rId4"/>
    <p:sldLayoutId id="2147487065" r:id="rId5"/>
    <p:sldLayoutId id="2147487066" r:id="rId6"/>
    <p:sldLayoutId id="2147487067" r:id="rId7"/>
    <p:sldLayoutId id="2147487068" r:id="rId8"/>
    <p:sldLayoutId id="2147487037" r:id="rId9"/>
    <p:sldLayoutId id="2147487038" r:id="rId10"/>
    <p:sldLayoutId id="2147487069" r:id="rId11"/>
  </p:sldLayoutIdLst>
  <p:timing>
    <p:tnLst>
      <p:par>
        <p:cTn id="1" dur="indefinite" restart="never" nodeType="tmRoot"/>
      </p:par>
    </p:tnLst>
  </p:timing>
  <p:hf sldNum="0" hdr="0" ftr="0" dt="0"/>
  <p:txStyles>
    <p:titleStyle>
      <a:lvl1pPr algn="ctr" defTabSz="456928" rtl="0" eaLnBrk="0" fontAlgn="base" hangingPunct="0">
        <a:spcBef>
          <a:spcPct val="0"/>
        </a:spcBef>
        <a:spcAft>
          <a:spcPct val="0"/>
        </a:spcAft>
        <a:defRPr sz="3800" b="1" kern="1200" spc="-150">
          <a:solidFill>
            <a:srgbClr val="005A9B"/>
          </a:solidFill>
          <a:latin typeface="Garamond" pitchFamily="18" charset="0"/>
          <a:ea typeface="ＭＳ Ｐゴシック" charset="-128"/>
          <a:cs typeface="Arial"/>
        </a:defRPr>
      </a:lvl1pPr>
      <a:lvl2pPr algn="ctr" defTabSz="456928" rtl="0" eaLnBrk="0" fontAlgn="base" hangingPunct="0">
        <a:spcBef>
          <a:spcPct val="0"/>
        </a:spcBef>
        <a:spcAft>
          <a:spcPct val="0"/>
        </a:spcAft>
        <a:defRPr sz="3800" b="1">
          <a:solidFill>
            <a:srgbClr val="005A9B"/>
          </a:solidFill>
          <a:latin typeface="Arial" charset="0"/>
          <a:ea typeface="ＭＳ Ｐゴシック" charset="-128"/>
          <a:cs typeface="Arial" charset="0"/>
        </a:defRPr>
      </a:lvl2pPr>
      <a:lvl3pPr algn="ctr" defTabSz="456928" rtl="0" eaLnBrk="0" fontAlgn="base" hangingPunct="0">
        <a:spcBef>
          <a:spcPct val="0"/>
        </a:spcBef>
        <a:spcAft>
          <a:spcPct val="0"/>
        </a:spcAft>
        <a:defRPr sz="3800" b="1">
          <a:solidFill>
            <a:srgbClr val="005A9B"/>
          </a:solidFill>
          <a:latin typeface="Arial" charset="0"/>
          <a:ea typeface="ＭＳ Ｐゴシック" charset="-128"/>
          <a:cs typeface="Arial" charset="0"/>
        </a:defRPr>
      </a:lvl3pPr>
      <a:lvl4pPr algn="ctr" defTabSz="456928" rtl="0" eaLnBrk="0" fontAlgn="base" hangingPunct="0">
        <a:spcBef>
          <a:spcPct val="0"/>
        </a:spcBef>
        <a:spcAft>
          <a:spcPct val="0"/>
        </a:spcAft>
        <a:defRPr sz="3800" b="1">
          <a:solidFill>
            <a:srgbClr val="005A9B"/>
          </a:solidFill>
          <a:latin typeface="Arial" charset="0"/>
          <a:ea typeface="ＭＳ Ｐゴシック" charset="-128"/>
          <a:cs typeface="Arial" charset="0"/>
        </a:defRPr>
      </a:lvl4pPr>
      <a:lvl5pPr algn="ctr" defTabSz="456928" rtl="0" eaLnBrk="0" fontAlgn="base" hangingPunct="0">
        <a:spcBef>
          <a:spcPct val="0"/>
        </a:spcBef>
        <a:spcAft>
          <a:spcPct val="0"/>
        </a:spcAft>
        <a:defRPr sz="3800" b="1">
          <a:solidFill>
            <a:srgbClr val="005A9B"/>
          </a:solidFill>
          <a:latin typeface="Arial" charset="0"/>
          <a:ea typeface="ＭＳ Ｐゴシック" charset="-128"/>
          <a:cs typeface="Arial" charset="0"/>
        </a:defRPr>
      </a:lvl5pPr>
      <a:lvl6pPr marL="456928" algn="ctr" defTabSz="456928" rtl="0" fontAlgn="base">
        <a:spcBef>
          <a:spcPct val="0"/>
        </a:spcBef>
        <a:spcAft>
          <a:spcPct val="0"/>
        </a:spcAft>
        <a:defRPr sz="3800">
          <a:solidFill>
            <a:schemeClr val="tx1"/>
          </a:solidFill>
          <a:latin typeface="Arial" charset="0"/>
          <a:ea typeface="ＭＳ Ｐゴシック" charset="-128"/>
        </a:defRPr>
      </a:lvl6pPr>
      <a:lvl7pPr marL="913856" algn="ctr" defTabSz="456928" rtl="0" fontAlgn="base">
        <a:spcBef>
          <a:spcPct val="0"/>
        </a:spcBef>
        <a:spcAft>
          <a:spcPct val="0"/>
        </a:spcAft>
        <a:defRPr sz="3800">
          <a:solidFill>
            <a:schemeClr val="tx1"/>
          </a:solidFill>
          <a:latin typeface="Arial" charset="0"/>
          <a:ea typeface="ＭＳ Ｐゴシック" charset="-128"/>
        </a:defRPr>
      </a:lvl7pPr>
      <a:lvl8pPr marL="1370784" algn="ctr" defTabSz="456928" rtl="0" fontAlgn="base">
        <a:spcBef>
          <a:spcPct val="0"/>
        </a:spcBef>
        <a:spcAft>
          <a:spcPct val="0"/>
        </a:spcAft>
        <a:defRPr sz="3800">
          <a:solidFill>
            <a:schemeClr val="tx1"/>
          </a:solidFill>
          <a:latin typeface="Arial" charset="0"/>
          <a:ea typeface="ＭＳ Ｐゴシック" charset="-128"/>
        </a:defRPr>
      </a:lvl8pPr>
      <a:lvl9pPr marL="1827710" algn="ctr" defTabSz="456928" rtl="0" fontAlgn="base">
        <a:spcBef>
          <a:spcPct val="0"/>
        </a:spcBef>
        <a:spcAft>
          <a:spcPct val="0"/>
        </a:spcAft>
        <a:defRPr sz="3800">
          <a:solidFill>
            <a:schemeClr val="tx1"/>
          </a:solidFill>
          <a:latin typeface="Arial" charset="0"/>
          <a:ea typeface="ＭＳ Ｐゴシック" charset="-128"/>
        </a:defRPr>
      </a:lvl9pPr>
    </p:titleStyle>
    <p:bodyStyle>
      <a:lvl1pPr marL="271301" indent="-271301" algn="l" defTabSz="456928" rtl="0" eaLnBrk="0" fontAlgn="base" hangingPunct="0">
        <a:spcBef>
          <a:spcPct val="20000"/>
        </a:spcBef>
        <a:spcAft>
          <a:spcPct val="0"/>
        </a:spcAft>
        <a:buClr>
          <a:srgbClr val="005A9B"/>
        </a:buClr>
        <a:buFont typeface="Arial" charset="0"/>
        <a:buChar char="•"/>
        <a:defRPr sz="2800" kern="1200">
          <a:solidFill>
            <a:srgbClr val="595959"/>
          </a:solidFill>
          <a:latin typeface="Times New Roman" pitchFamily="18" charset="0"/>
          <a:ea typeface="ＭＳ Ｐゴシック" charset="-128"/>
          <a:cs typeface="Times New Roman" pitchFamily="18" charset="0"/>
        </a:defRPr>
      </a:lvl1pPr>
      <a:lvl2pPr marL="742508" indent="-285580" algn="l" defTabSz="456928" rtl="0" eaLnBrk="0" fontAlgn="base" hangingPunct="0">
        <a:spcBef>
          <a:spcPct val="20000"/>
        </a:spcBef>
        <a:spcAft>
          <a:spcPct val="0"/>
        </a:spcAft>
        <a:buClr>
          <a:srgbClr val="005A9B"/>
        </a:buClr>
        <a:buFont typeface="Arial" charset="0"/>
        <a:buChar char="–"/>
        <a:defRPr sz="2600" kern="1200">
          <a:solidFill>
            <a:srgbClr val="595959"/>
          </a:solidFill>
          <a:latin typeface="Times New Roman" pitchFamily="18" charset="0"/>
          <a:ea typeface="ＭＳ Ｐゴシック" charset="-128"/>
          <a:cs typeface="Times New Roman" pitchFamily="18" charset="0"/>
        </a:defRPr>
      </a:lvl2pPr>
      <a:lvl3pPr marL="1142319" indent="-228464" algn="l" defTabSz="456928" rtl="0" eaLnBrk="0" fontAlgn="base" hangingPunct="0">
        <a:spcBef>
          <a:spcPct val="20000"/>
        </a:spcBef>
        <a:spcAft>
          <a:spcPct val="0"/>
        </a:spcAft>
        <a:buClr>
          <a:srgbClr val="005A9B"/>
        </a:buClr>
        <a:buFont typeface="Arial" charset="0"/>
        <a:buChar char="•"/>
        <a:defRPr sz="2200" kern="1200">
          <a:solidFill>
            <a:srgbClr val="595959"/>
          </a:solidFill>
          <a:latin typeface="Times New Roman" pitchFamily="18" charset="0"/>
          <a:ea typeface="ＭＳ Ｐゴシック" charset="-128"/>
          <a:cs typeface="Times New Roman" pitchFamily="18" charset="0"/>
        </a:defRPr>
      </a:lvl3pPr>
      <a:lvl4pPr marL="1599246"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Times New Roman" pitchFamily="18" charset="0"/>
          <a:ea typeface="ＭＳ Ｐゴシック" charset="-128"/>
          <a:cs typeface="Times New Roman" pitchFamily="18" charset="0"/>
        </a:defRPr>
      </a:lvl4pPr>
      <a:lvl5pPr marL="2056174"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Times New Roman" pitchFamily="18" charset="0"/>
          <a:ea typeface="ＭＳ Ｐゴシック" charset="-128"/>
          <a:cs typeface="Times New Roman" pitchFamily="18" charset="0"/>
        </a:defRPr>
      </a:lvl5pPr>
      <a:lvl6pPr marL="2513102" indent="-228464" algn="l" defTabSz="456928" rtl="0" eaLnBrk="1" latinLnBrk="0" hangingPunct="1">
        <a:spcBef>
          <a:spcPct val="20000"/>
        </a:spcBef>
        <a:buFont typeface="Arial"/>
        <a:buChar char="•"/>
        <a:defRPr sz="2000" kern="1200">
          <a:solidFill>
            <a:schemeClr val="tx1"/>
          </a:solidFill>
          <a:latin typeface="+mn-lt"/>
          <a:ea typeface="+mn-ea"/>
          <a:cs typeface="+mn-cs"/>
        </a:defRPr>
      </a:lvl6pPr>
      <a:lvl7pPr marL="2970030" indent="-228464" algn="l" defTabSz="456928" rtl="0" eaLnBrk="1" latinLnBrk="0" hangingPunct="1">
        <a:spcBef>
          <a:spcPct val="20000"/>
        </a:spcBef>
        <a:buFont typeface="Arial"/>
        <a:buChar char="•"/>
        <a:defRPr sz="2000" kern="1200">
          <a:solidFill>
            <a:schemeClr val="tx1"/>
          </a:solidFill>
          <a:latin typeface="+mn-lt"/>
          <a:ea typeface="+mn-ea"/>
          <a:cs typeface="+mn-cs"/>
        </a:defRPr>
      </a:lvl7pPr>
      <a:lvl8pPr marL="3426958" indent="-228464" algn="l" defTabSz="456928" rtl="0" eaLnBrk="1" latinLnBrk="0" hangingPunct="1">
        <a:spcBef>
          <a:spcPct val="20000"/>
        </a:spcBef>
        <a:buFont typeface="Arial"/>
        <a:buChar char="•"/>
        <a:defRPr sz="2000" kern="1200">
          <a:solidFill>
            <a:schemeClr val="tx1"/>
          </a:solidFill>
          <a:latin typeface="+mn-lt"/>
          <a:ea typeface="+mn-ea"/>
          <a:cs typeface="+mn-cs"/>
        </a:defRPr>
      </a:lvl8pPr>
      <a:lvl9pPr marL="3883886" indent="-228464" algn="l" defTabSz="45692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928" rtl="0" eaLnBrk="1" latinLnBrk="0" hangingPunct="1">
        <a:defRPr sz="1800" kern="1200">
          <a:solidFill>
            <a:schemeClr val="tx1"/>
          </a:solidFill>
          <a:latin typeface="+mn-lt"/>
          <a:ea typeface="+mn-ea"/>
          <a:cs typeface="+mn-cs"/>
        </a:defRPr>
      </a:lvl1pPr>
      <a:lvl2pPr marL="456928" algn="l" defTabSz="456928" rtl="0" eaLnBrk="1" latinLnBrk="0" hangingPunct="1">
        <a:defRPr sz="1800" kern="1200">
          <a:solidFill>
            <a:schemeClr val="tx1"/>
          </a:solidFill>
          <a:latin typeface="+mn-lt"/>
          <a:ea typeface="+mn-ea"/>
          <a:cs typeface="+mn-cs"/>
        </a:defRPr>
      </a:lvl2pPr>
      <a:lvl3pPr marL="913856" algn="l" defTabSz="456928" rtl="0" eaLnBrk="1" latinLnBrk="0" hangingPunct="1">
        <a:defRPr sz="1800" kern="1200">
          <a:solidFill>
            <a:schemeClr val="tx1"/>
          </a:solidFill>
          <a:latin typeface="+mn-lt"/>
          <a:ea typeface="+mn-ea"/>
          <a:cs typeface="+mn-cs"/>
        </a:defRPr>
      </a:lvl3pPr>
      <a:lvl4pPr marL="1370784" algn="l" defTabSz="456928" rtl="0" eaLnBrk="1" latinLnBrk="0" hangingPunct="1">
        <a:defRPr sz="1800" kern="1200">
          <a:solidFill>
            <a:schemeClr val="tx1"/>
          </a:solidFill>
          <a:latin typeface="+mn-lt"/>
          <a:ea typeface="+mn-ea"/>
          <a:cs typeface="+mn-cs"/>
        </a:defRPr>
      </a:lvl4pPr>
      <a:lvl5pPr marL="1827710" algn="l" defTabSz="456928" rtl="0" eaLnBrk="1" latinLnBrk="0" hangingPunct="1">
        <a:defRPr sz="1800" kern="1200">
          <a:solidFill>
            <a:schemeClr val="tx1"/>
          </a:solidFill>
          <a:latin typeface="+mn-lt"/>
          <a:ea typeface="+mn-ea"/>
          <a:cs typeface="+mn-cs"/>
        </a:defRPr>
      </a:lvl5pPr>
      <a:lvl6pPr marL="2284638" algn="l" defTabSz="456928" rtl="0" eaLnBrk="1" latinLnBrk="0" hangingPunct="1">
        <a:defRPr sz="1800" kern="1200">
          <a:solidFill>
            <a:schemeClr val="tx1"/>
          </a:solidFill>
          <a:latin typeface="+mn-lt"/>
          <a:ea typeface="+mn-ea"/>
          <a:cs typeface="+mn-cs"/>
        </a:defRPr>
      </a:lvl6pPr>
      <a:lvl7pPr marL="2741566" algn="l" defTabSz="456928" rtl="0" eaLnBrk="1" latinLnBrk="0" hangingPunct="1">
        <a:defRPr sz="1800" kern="1200">
          <a:solidFill>
            <a:schemeClr val="tx1"/>
          </a:solidFill>
          <a:latin typeface="+mn-lt"/>
          <a:ea typeface="+mn-ea"/>
          <a:cs typeface="+mn-cs"/>
        </a:defRPr>
      </a:lvl7pPr>
      <a:lvl8pPr marL="3198494" algn="l" defTabSz="456928" rtl="0" eaLnBrk="1" latinLnBrk="0" hangingPunct="1">
        <a:defRPr sz="1800" kern="1200">
          <a:solidFill>
            <a:schemeClr val="tx1"/>
          </a:solidFill>
          <a:latin typeface="+mn-lt"/>
          <a:ea typeface="+mn-ea"/>
          <a:cs typeface="+mn-cs"/>
        </a:defRPr>
      </a:lvl8pPr>
      <a:lvl9pPr marL="3655421" algn="l" defTabSz="456928"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49000">
                <a:srgbClr val="005A9B"/>
              </a:gs>
              <a:gs pos="100000">
                <a:schemeClr val="tx2">
                  <a:lumMod val="7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lIns="91386" tIns="45692" rIns="91386" bIns="45692" anchor="ctr"/>
          <a:lstStyle/>
          <a:p>
            <a:pPr algn="ctr">
              <a:defRPr/>
            </a:pPr>
            <a:endParaRPr lang="en-US" dirty="0"/>
          </a:p>
        </p:txBody>
      </p:sp>
      <p:sp>
        <p:nvSpPr>
          <p:cNvPr id="2" name="Title Placeholder 1"/>
          <p:cNvSpPr>
            <a:spLocks noGrp="1"/>
          </p:cNvSpPr>
          <p:nvPr>
            <p:ph type="title"/>
          </p:nvPr>
        </p:nvSpPr>
        <p:spPr>
          <a:xfrm>
            <a:off x="457200" y="2565400"/>
            <a:ext cx="8229600" cy="1143000"/>
          </a:xfrm>
          <a:prstGeom prst="rect">
            <a:avLst/>
          </a:prstGeom>
        </p:spPr>
        <p:txBody>
          <a:bodyPr vert="horz" lIns="91386" tIns="45692" rIns="91386" bIns="45692" rtlCol="0" anchor="ctr">
            <a:normAutofit/>
          </a:bodyPr>
          <a:lstStyle/>
          <a:p>
            <a:r>
              <a:rPr lang="en-AU"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7039" r:id="rId1"/>
  </p:sldLayoutIdLst>
  <p:timing>
    <p:tnLst>
      <p:par>
        <p:cTn id="1" dur="indefinite" restart="never" nodeType="tmRoot"/>
      </p:par>
    </p:tnLst>
  </p:timing>
  <p:hf sldNum="0" hdr="0" ftr="0" dt="0"/>
  <p:txStyles>
    <p:titleStyle>
      <a:lvl1pPr algn="ctr" defTabSz="456928" rtl="0" eaLnBrk="0" fontAlgn="base" hangingPunct="0">
        <a:spcBef>
          <a:spcPct val="0"/>
        </a:spcBef>
        <a:spcAft>
          <a:spcPct val="0"/>
        </a:spcAft>
        <a:defRPr sz="4400" b="1" kern="1200" spc="-150">
          <a:solidFill>
            <a:schemeClr val="bg1"/>
          </a:solidFill>
          <a:latin typeface="Arial"/>
          <a:ea typeface="ＭＳ Ｐゴシック" charset="-128"/>
          <a:cs typeface="Arial"/>
        </a:defRPr>
      </a:lvl1pPr>
      <a:lvl2pPr algn="ctr" defTabSz="456928" rtl="0" eaLnBrk="0" fontAlgn="base" hangingPunct="0">
        <a:spcBef>
          <a:spcPct val="0"/>
        </a:spcBef>
        <a:spcAft>
          <a:spcPct val="0"/>
        </a:spcAft>
        <a:defRPr sz="4400" b="1">
          <a:solidFill>
            <a:schemeClr val="bg1"/>
          </a:solidFill>
          <a:latin typeface="Arial" pitchFamily="34" charset="0"/>
          <a:ea typeface="ＭＳ Ｐゴシック" charset="-128"/>
          <a:cs typeface="Arial" charset="0"/>
        </a:defRPr>
      </a:lvl2pPr>
      <a:lvl3pPr algn="ctr" defTabSz="456928" rtl="0" eaLnBrk="0" fontAlgn="base" hangingPunct="0">
        <a:spcBef>
          <a:spcPct val="0"/>
        </a:spcBef>
        <a:spcAft>
          <a:spcPct val="0"/>
        </a:spcAft>
        <a:defRPr sz="4400" b="1">
          <a:solidFill>
            <a:schemeClr val="bg1"/>
          </a:solidFill>
          <a:latin typeface="Arial" pitchFamily="34" charset="0"/>
          <a:ea typeface="ＭＳ Ｐゴシック" charset="-128"/>
          <a:cs typeface="Arial" charset="0"/>
        </a:defRPr>
      </a:lvl3pPr>
      <a:lvl4pPr algn="ctr" defTabSz="456928" rtl="0" eaLnBrk="0" fontAlgn="base" hangingPunct="0">
        <a:spcBef>
          <a:spcPct val="0"/>
        </a:spcBef>
        <a:spcAft>
          <a:spcPct val="0"/>
        </a:spcAft>
        <a:defRPr sz="4400" b="1">
          <a:solidFill>
            <a:schemeClr val="bg1"/>
          </a:solidFill>
          <a:latin typeface="Arial" pitchFamily="34" charset="0"/>
          <a:ea typeface="ＭＳ Ｐゴシック" charset="-128"/>
          <a:cs typeface="Arial" charset="0"/>
        </a:defRPr>
      </a:lvl4pPr>
      <a:lvl5pPr algn="ctr" defTabSz="456928" rtl="0" eaLnBrk="0" fontAlgn="base" hangingPunct="0">
        <a:spcBef>
          <a:spcPct val="0"/>
        </a:spcBef>
        <a:spcAft>
          <a:spcPct val="0"/>
        </a:spcAft>
        <a:defRPr sz="4400" b="1">
          <a:solidFill>
            <a:schemeClr val="bg1"/>
          </a:solidFill>
          <a:latin typeface="Arial" pitchFamily="34" charset="0"/>
          <a:ea typeface="ＭＳ Ｐゴシック" charset="-128"/>
          <a:cs typeface="Arial" charset="0"/>
        </a:defRPr>
      </a:lvl5pPr>
      <a:lvl6pPr marL="456928" algn="ctr" defTabSz="456928" rtl="0" fontAlgn="base">
        <a:spcBef>
          <a:spcPct val="0"/>
        </a:spcBef>
        <a:spcAft>
          <a:spcPct val="0"/>
        </a:spcAft>
        <a:defRPr sz="4400" b="1">
          <a:solidFill>
            <a:schemeClr val="bg1"/>
          </a:solidFill>
          <a:latin typeface="Arial" pitchFamily="34" charset="0"/>
          <a:ea typeface="ＭＳ Ｐゴシック" charset="-128"/>
        </a:defRPr>
      </a:lvl6pPr>
      <a:lvl7pPr marL="913856" algn="ctr" defTabSz="456928" rtl="0" fontAlgn="base">
        <a:spcBef>
          <a:spcPct val="0"/>
        </a:spcBef>
        <a:spcAft>
          <a:spcPct val="0"/>
        </a:spcAft>
        <a:defRPr sz="4400" b="1">
          <a:solidFill>
            <a:schemeClr val="bg1"/>
          </a:solidFill>
          <a:latin typeface="Arial" pitchFamily="34" charset="0"/>
          <a:ea typeface="ＭＳ Ｐゴシック" charset="-128"/>
        </a:defRPr>
      </a:lvl7pPr>
      <a:lvl8pPr marL="1370784" algn="ctr" defTabSz="456928" rtl="0" fontAlgn="base">
        <a:spcBef>
          <a:spcPct val="0"/>
        </a:spcBef>
        <a:spcAft>
          <a:spcPct val="0"/>
        </a:spcAft>
        <a:defRPr sz="4400" b="1">
          <a:solidFill>
            <a:schemeClr val="bg1"/>
          </a:solidFill>
          <a:latin typeface="Arial" pitchFamily="34" charset="0"/>
          <a:ea typeface="ＭＳ Ｐゴシック" charset="-128"/>
        </a:defRPr>
      </a:lvl8pPr>
      <a:lvl9pPr marL="1827710" algn="ctr" defTabSz="456928" rtl="0" fontAlgn="base">
        <a:spcBef>
          <a:spcPct val="0"/>
        </a:spcBef>
        <a:spcAft>
          <a:spcPct val="0"/>
        </a:spcAft>
        <a:defRPr sz="4400" b="1">
          <a:solidFill>
            <a:schemeClr val="bg1"/>
          </a:solidFill>
          <a:latin typeface="Arial" pitchFamily="34" charset="0"/>
          <a:ea typeface="ＭＳ Ｐゴシック" charset="-128"/>
        </a:defRPr>
      </a:lvl9pPr>
    </p:titleStyle>
    <p:bodyStyle>
      <a:lvl1pPr marL="342696" indent="-342696" algn="l" defTabSz="456928"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0"/>
        </a:defRPr>
      </a:lvl1pPr>
      <a:lvl2pPr marL="742508" indent="-285580" algn="l" defTabSz="456928"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2319" indent="-228464" algn="l" defTabSz="456928"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599246" indent="-228464" algn="l" defTabSz="456928"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6174" indent="-228464" algn="l" defTabSz="456928"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3102" indent="-228464" algn="l" defTabSz="456928" rtl="0" eaLnBrk="1" latinLnBrk="0" hangingPunct="1">
        <a:spcBef>
          <a:spcPct val="20000"/>
        </a:spcBef>
        <a:buFont typeface="Arial"/>
        <a:buChar char="•"/>
        <a:defRPr sz="2000" kern="1200">
          <a:solidFill>
            <a:schemeClr val="tx1"/>
          </a:solidFill>
          <a:latin typeface="+mn-lt"/>
          <a:ea typeface="+mn-ea"/>
          <a:cs typeface="+mn-cs"/>
        </a:defRPr>
      </a:lvl6pPr>
      <a:lvl7pPr marL="2970030" indent="-228464" algn="l" defTabSz="456928" rtl="0" eaLnBrk="1" latinLnBrk="0" hangingPunct="1">
        <a:spcBef>
          <a:spcPct val="20000"/>
        </a:spcBef>
        <a:buFont typeface="Arial"/>
        <a:buChar char="•"/>
        <a:defRPr sz="2000" kern="1200">
          <a:solidFill>
            <a:schemeClr val="tx1"/>
          </a:solidFill>
          <a:latin typeface="+mn-lt"/>
          <a:ea typeface="+mn-ea"/>
          <a:cs typeface="+mn-cs"/>
        </a:defRPr>
      </a:lvl7pPr>
      <a:lvl8pPr marL="3426958" indent="-228464" algn="l" defTabSz="456928" rtl="0" eaLnBrk="1" latinLnBrk="0" hangingPunct="1">
        <a:spcBef>
          <a:spcPct val="20000"/>
        </a:spcBef>
        <a:buFont typeface="Arial"/>
        <a:buChar char="•"/>
        <a:defRPr sz="2000" kern="1200">
          <a:solidFill>
            <a:schemeClr val="tx1"/>
          </a:solidFill>
          <a:latin typeface="+mn-lt"/>
          <a:ea typeface="+mn-ea"/>
          <a:cs typeface="+mn-cs"/>
        </a:defRPr>
      </a:lvl8pPr>
      <a:lvl9pPr marL="3883886" indent="-228464" algn="l" defTabSz="45692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928" rtl="0" eaLnBrk="1" latinLnBrk="0" hangingPunct="1">
        <a:defRPr sz="1800" kern="1200">
          <a:solidFill>
            <a:schemeClr val="tx1"/>
          </a:solidFill>
          <a:latin typeface="+mn-lt"/>
          <a:ea typeface="+mn-ea"/>
          <a:cs typeface="+mn-cs"/>
        </a:defRPr>
      </a:lvl1pPr>
      <a:lvl2pPr marL="456928" algn="l" defTabSz="456928" rtl="0" eaLnBrk="1" latinLnBrk="0" hangingPunct="1">
        <a:defRPr sz="1800" kern="1200">
          <a:solidFill>
            <a:schemeClr val="tx1"/>
          </a:solidFill>
          <a:latin typeface="+mn-lt"/>
          <a:ea typeface="+mn-ea"/>
          <a:cs typeface="+mn-cs"/>
        </a:defRPr>
      </a:lvl2pPr>
      <a:lvl3pPr marL="913856" algn="l" defTabSz="456928" rtl="0" eaLnBrk="1" latinLnBrk="0" hangingPunct="1">
        <a:defRPr sz="1800" kern="1200">
          <a:solidFill>
            <a:schemeClr val="tx1"/>
          </a:solidFill>
          <a:latin typeface="+mn-lt"/>
          <a:ea typeface="+mn-ea"/>
          <a:cs typeface="+mn-cs"/>
        </a:defRPr>
      </a:lvl3pPr>
      <a:lvl4pPr marL="1370784" algn="l" defTabSz="456928" rtl="0" eaLnBrk="1" latinLnBrk="0" hangingPunct="1">
        <a:defRPr sz="1800" kern="1200">
          <a:solidFill>
            <a:schemeClr val="tx1"/>
          </a:solidFill>
          <a:latin typeface="+mn-lt"/>
          <a:ea typeface="+mn-ea"/>
          <a:cs typeface="+mn-cs"/>
        </a:defRPr>
      </a:lvl4pPr>
      <a:lvl5pPr marL="1827710" algn="l" defTabSz="456928" rtl="0" eaLnBrk="1" latinLnBrk="0" hangingPunct="1">
        <a:defRPr sz="1800" kern="1200">
          <a:solidFill>
            <a:schemeClr val="tx1"/>
          </a:solidFill>
          <a:latin typeface="+mn-lt"/>
          <a:ea typeface="+mn-ea"/>
          <a:cs typeface="+mn-cs"/>
        </a:defRPr>
      </a:lvl5pPr>
      <a:lvl6pPr marL="2284638" algn="l" defTabSz="456928" rtl="0" eaLnBrk="1" latinLnBrk="0" hangingPunct="1">
        <a:defRPr sz="1800" kern="1200">
          <a:solidFill>
            <a:schemeClr val="tx1"/>
          </a:solidFill>
          <a:latin typeface="+mn-lt"/>
          <a:ea typeface="+mn-ea"/>
          <a:cs typeface="+mn-cs"/>
        </a:defRPr>
      </a:lvl6pPr>
      <a:lvl7pPr marL="2741566" algn="l" defTabSz="456928" rtl="0" eaLnBrk="1" latinLnBrk="0" hangingPunct="1">
        <a:defRPr sz="1800" kern="1200">
          <a:solidFill>
            <a:schemeClr val="tx1"/>
          </a:solidFill>
          <a:latin typeface="+mn-lt"/>
          <a:ea typeface="+mn-ea"/>
          <a:cs typeface="+mn-cs"/>
        </a:defRPr>
      </a:lvl7pPr>
      <a:lvl8pPr marL="3198494" algn="l" defTabSz="456928" rtl="0" eaLnBrk="1" latinLnBrk="0" hangingPunct="1">
        <a:defRPr sz="1800" kern="1200">
          <a:solidFill>
            <a:schemeClr val="tx1"/>
          </a:solidFill>
          <a:latin typeface="+mn-lt"/>
          <a:ea typeface="+mn-ea"/>
          <a:cs typeface="+mn-cs"/>
        </a:defRPr>
      </a:lvl8pPr>
      <a:lvl9pPr marL="3655421" algn="l" defTabSz="456928"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122" name="Picture 1" descr="Blue-WhiteGlow.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p:nvPr/>
        </p:nvSpPr>
        <p:spPr>
          <a:xfrm>
            <a:off x="650631" y="620716"/>
            <a:ext cx="7844204" cy="5616575"/>
          </a:xfrm>
          <a:prstGeom prst="rect">
            <a:avLst/>
          </a:prstGeom>
          <a:solidFill>
            <a:schemeClr val="bg1">
              <a:alpha val="42000"/>
            </a:schemeClr>
          </a:solidFill>
          <a:ln>
            <a:noFill/>
          </a:ln>
          <a:effectLst/>
        </p:spPr>
        <p:style>
          <a:lnRef idx="1">
            <a:schemeClr val="accent1"/>
          </a:lnRef>
          <a:fillRef idx="3">
            <a:schemeClr val="accent1"/>
          </a:fillRef>
          <a:effectRef idx="2">
            <a:schemeClr val="accent1"/>
          </a:effectRef>
          <a:fontRef idx="minor">
            <a:schemeClr val="lt1"/>
          </a:fontRef>
        </p:style>
        <p:txBody>
          <a:bodyPr lIns="91386" tIns="45692" rIns="91386" bIns="45692" anchor="ctr"/>
          <a:lstStyle/>
          <a:p>
            <a:pPr algn="ctr">
              <a:defRPr/>
            </a:pPr>
            <a:endParaRPr lang="en-US" dirty="0"/>
          </a:p>
        </p:txBody>
      </p:sp>
      <p:sp>
        <p:nvSpPr>
          <p:cNvPr id="2" name="Title Placeholder 1"/>
          <p:cNvSpPr>
            <a:spLocks noGrp="1"/>
          </p:cNvSpPr>
          <p:nvPr>
            <p:ph type="title"/>
          </p:nvPr>
        </p:nvSpPr>
        <p:spPr>
          <a:xfrm>
            <a:off x="457200" y="2708275"/>
            <a:ext cx="8229600" cy="1143000"/>
          </a:xfrm>
          <a:prstGeom prst="rect">
            <a:avLst/>
          </a:prstGeom>
        </p:spPr>
        <p:txBody>
          <a:bodyPr vert="horz" lIns="91386" tIns="45692" rIns="91386" bIns="45692" rtlCol="0" anchor="ctr">
            <a:normAutofit/>
          </a:bodyPr>
          <a:lstStyle/>
          <a:p>
            <a:r>
              <a:rPr lang="en-AU"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7040" r:id="rId1"/>
  </p:sldLayoutIdLst>
  <p:timing>
    <p:tnLst>
      <p:par>
        <p:cTn id="1" dur="indefinite" restart="never" nodeType="tmRoot"/>
      </p:par>
    </p:tnLst>
  </p:timing>
  <p:hf sldNum="0" hdr="0" ftr="0" dt="0"/>
  <p:txStyles>
    <p:titleStyle>
      <a:lvl1pPr algn="ctr" defTabSz="456928" rtl="0" eaLnBrk="0" fontAlgn="base" hangingPunct="0">
        <a:spcBef>
          <a:spcPct val="0"/>
        </a:spcBef>
        <a:spcAft>
          <a:spcPct val="0"/>
        </a:spcAft>
        <a:defRPr sz="4400" b="1" kern="1200" spc="-150">
          <a:solidFill>
            <a:srgbClr val="005A9B"/>
          </a:solidFill>
          <a:latin typeface="Arial"/>
          <a:ea typeface="ＭＳ Ｐゴシック" charset="-128"/>
          <a:cs typeface="Arial"/>
        </a:defRPr>
      </a:lvl1pPr>
      <a:lvl2pPr algn="ctr" defTabSz="456928" rtl="0" eaLnBrk="0" fontAlgn="base" hangingPunct="0">
        <a:spcBef>
          <a:spcPct val="0"/>
        </a:spcBef>
        <a:spcAft>
          <a:spcPct val="0"/>
        </a:spcAft>
        <a:defRPr sz="4400" b="1">
          <a:solidFill>
            <a:srgbClr val="005A9B"/>
          </a:solidFill>
          <a:latin typeface="Arial" pitchFamily="34" charset="0"/>
          <a:ea typeface="ＭＳ Ｐゴシック" charset="-128"/>
          <a:cs typeface="Arial" charset="0"/>
        </a:defRPr>
      </a:lvl2pPr>
      <a:lvl3pPr algn="ctr" defTabSz="456928" rtl="0" eaLnBrk="0" fontAlgn="base" hangingPunct="0">
        <a:spcBef>
          <a:spcPct val="0"/>
        </a:spcBef>
        <a:spcAft>
          <a:spcPct val="0"/>
        </a:spcAft>
        <a:defRPr sz="4400" b="1">
          <a:solidFill>
            <a:srgbClr val="005A9B"/>
          </a:solidFill>
          <a:latin typeface="Arial" pitchFamily="34" charset="0"/>
          <a:ea typeface="ＭＳ Ｐゴシック" charset="-128"/>
          <a:cs typeface="Arial" charset="0"/>
        </a:defRPr>
      </a:lvl3pPr>
      <a:lvl4pPr algn="ctr" defTabSz="456928" rtl="0" eaLnBrk="0" fontAlgn="base" hangingPunct="0">
        <a:spcBef>
          <a:spcPct val="0"/>
        </a:spcBef>
        <a:spcAft>
          <a:spcPct val="0"/>
        </a:spcAft>
        <a:defRPr sz="4400" b="1">
          <a:solidFill>
            <a:srgbClr val="005A9B"/>
          </a:solidFill>
          <a:latin typeface="Arial" pitchFamily="34" charset="0"/>
          <a:ea typeface="ＭＳ Ｐゴシック" charset="-128"/>
          <a:cs typeface="Arial" charset="0"/>
        </a:defRPr>
      </a:lvl4pPr>
      <a:lvl5pPr algn="ctr" defTabSz="456928" rtl="0" eaLnBrk="0" fontAlgn="base" hangingPunct="0">
        <a:spcBef>
          <a:spcPct val="0"/>
        </a:spcBef>
        <a:spcAft>
          <a:spcPct val="0"/>
        </a:spcAft>
        <a:defRPr sz="4400" b="1">
          <a:solidFill>
            <a:srgbClr val="005A9B"/>
          </a:solidFill>
          <a:latin typeface="Arial" pitchFamily="34" charset="0"/>
          <a:ea typeface="ＭＳ Ｐゴシック" charset="-128"/>
          <a:cs typeface="Arial" charset="0"/>
        </a:defRPr>
      </a:lvl5pPr>
      <a:lvl6pPr marL="456928" algn="ctr" defTabSz="456928" rtl="0" fontAlgn="base">
        <a:spcBef>
          <a:spcPct val="0"/>
        </a:spcBef>
        <a:spcAft>
          <a:spcPct val="0"/>
        </a:spcAft>
        <a:defRPr sz="4400" b="1">
          <a:solidFill>
            <a:srgbClr val="005A9B"/>
          </a:solidFill>
          <a:latin typeface="Arial" pitchFamily="34" charset="0"/>
          <a:ea typeface="ＭＳ Ｐゴシック" charset="-128"/>
        </a:defRPr>
      </a:lvl6pPr>
      <a:lvl7pPr marL="913856" algn="ctr" defTabSz="456928" rtl="0" fontAlgn="base">
        <a:spcBef>
          <a:spcPct val="0"/>
        </a:spcBef>
        <a:spcAft>
          <a:spcPct val="0"/>
        </a:spcAft>
        <a:defRPr sz="4400" b="1">
          <a:solidFill>
            <a:srgbClr val="005A9B"/>
          </a:solidFill>
          <a:latin typeface="Arial" pitchFamily="34" charset="0"/>
          <a:ea typeface="ＭＳ Ｐゴシック" charset="-128"/>
        </a:defRPr>
      </a:lvl7pPr>
      <a:lvl8pPr marL="1370784" algn="ctr" defTabSz="456928" rtl="0" fontAlgn="base">
        <a:spcBef>
          <a:spcPct val="0"/>
        </a:spcBef>
        <a:spcAft>
          <a:spcPct val="0"/>
        </a:spcAft>
        <a:defRPr sz="4400" b="1">
          <a:solidFill>
            <a:srgbClr val="005A9B"/>
          </a:solidFill>
          <a:latin typeface="Arial" pitchFamily="34" charset="0"/>
          <a:ea typeface="ＭＳ Ｐゴシック" charset="-128"/>
        </a:defRPr>
      </a:lvl8pPr>
      <a:lvl9pPr marL="1827710" algn="ctr" defTabSz="456928" rtl="0" fontAlgn="base">
        <a:spcBef>
          <a:spcPct val="0"/>
        </a:spcBef>
        <a:spcAft>
          <a:spcPct val="0"/>
        </a:spcAft>
        <a:defRPr sz="4400" b="1">
          <a:solidFill>
            <a:srgbClr val="005A9B"/>
          </a:solidFill>
          <a:latin typeface="Arial" pitchFamily="34" charset="0"/>
          <a:ea typeface="ＭＳ Ｐゴシック" charset="-128"/>
        </a:defRPr>
      </a:lvl9pPr>
    </p:titleStyle>
    <p:bodyStyle>
      <a:lvl1pPr marL="342696" indent="-342696" algn="l" defTabSz="456928"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0"/>
        </a:defRPr>
      </a:lvl1pPr>
      <a:lvl2pPr marL="742508" indent="-285580" algn="l" defTabSz="456928"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2319" indent="-228464" algn="l" defTabSz="456928"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599246" indent="-228464" algn="l" defTabSz="456928"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6174" indent="-228464" algn="l" defTabSz="456928"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3102" indent="-228464" algn="l" defTabSz="456928" rtl="0" eaLnBrk="1" latinLnBrk="0" hangingPunct="1">
        <a:spcBef>
          <a:spcPct val="20000"/>
        </a:spcBef>
        <a:buFont typeface="Arial"/>
        <a:buChar char="•"/>
        <a:defRPr sz="2000" kern="1200">
          <a:solidFill>
            <a:schemeClr val="tx1"/>
          </a:solidFill>
          <a:latin typeface="+mn-lt"/>
          <a:ea typeface="+mn-ea"/>
          <a:cs typeface="+mn-cs"/>
        </a:defRPr>
      </a:lvl6pPr>
      <a:lvl7pPr marL="2970030" indent="-228464" algn="l" defTabSz="456928" rtl="0" eaLnBrk="1" latinLnBrk="0" hangingPunct="1">
        <a:spcBef>
          <a:spcPct val="20000"/>
        </a:spcBef>
        <a:buFont typeface="Arial"/>
        <a:buChar char="•"/>
        <a:defRPr sz="2000" kern="1200">
          <a:solidFill>
            <a:schemeClr val="tx1"/>
          </a:solidFill>
          <a:latin typeface="+mn-lt"/>
          <a:ea typeface="+mn-ea"/>
          <a:cs typeface="+mn-cs"/>
        </a:defRPr>
      </a:lvl7pPr>
      <a:lvl8pPr marL="3426958" indent="-228464" algn="l" defTabSz="456928" rtl="0" eaLnBrk="1" latinLnBrk="0" hangingPunct="1">
        <a:spcBef>
          <a:spcPct val="20000"/>
        </a:spcBef>
        <a:buFont typeface="Arial"/>
        <a:buChar char="•"/>
        <a:defRPr sz="2000" kern="1200">
          <a:solidFill>
            <a:schemeClr val="tx1"/>
          </a:solidFill>
          <a:latin typeface="+mn-lt"/>
          <a:ea typeface="+mn-ea"/>
          <a:cs typeface="+mn-cs"/>
        </a:defRPr>
      </a:lvl8pPr>
      <a:lvl9pPr marL="3883886" indent="-228464" algn="l" defTabSz="45692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928" rtl="0" eaLnBrk="1" latinLnBrk="0" hangingPunct="1">
        <a:defRPr sz="1800" kern="1200">
          <a:solidFill>
            <a:schemeClr val="tx1"/>
          </a:solidFill>
          <a:latin typeface="+mn-lt"/>
          <a:ea typeface="+mn-ea"/>
          <a:cs typeface="+mn-cs"/>
        </a:defRPr>
      </a:lvl1pPr>
      <a:lvl2pPr marL="456928" algn="l" defTabSz="456928" rtl="0" eaLnBrk="1" latinLnBrk="0" hangingPunct="1">
        <a:defRPr sz="1800" kern="1200">
          <a:solidFill>
            <a:schemeClr val="tx1"/>
          </a:solidFill>
          <a:latin typeface="+mn-lt"/>
          <a:ea typeface="+mn-ea"/>
          <a:cs typeface="+mn-cs"/>
        </a:defRPr>
      </a:lvl2pPr>
      <a:lvl3pPr marL="913856" algn="l" defTabSz="456928" rtl="0" eaLnBrk="1" latinLnBrk="0" hangingPunct="1">
        <a:defRPr sz="1800" kern="1200">
          <a:solidFill>
            <a:schemeClr val="tx1"/>
          </a:solidFill>
          <a:latin typeface="+mn-lt"/>
          <a:ea typeface="+mn-ea"/>
          <a:cs typeface="+mn-cs"/>
        </a:defRPr>
      </a:lvl3pPr>
      <a:lvl4pPr marL="1370784" algn="l" defTabSz="456928" rtl="0" eaLnBrk="1" latinLnBrk="0" hangingPunct="1">
        <a:defRPr sz="1800" kern="1200">
          <a:solidFill>
            <a:schemeClr val="tx1"/>
          </a:solidFill>
          <a:latin typeface="+mn-lt"/>
          <a:ea typeface="+mn-ea"/>
          <a:cs typeface="+mn-cs"/>
        </a:defRPr>
      </a:lvl4pPr>
      <a:lvl5pPr marL="1827710" algn="l" defTabSz="456928" rtl="0" eaLnBrk="1" latinLnBrk="0" hangingPunct="1">
        <a:defRPr sz="1800" kern="1200">
          <a:solidFill>
            <a:schemeClr val="tx1"/>
          </a:solidFill>
          <a:latin typeface="+mn-lt"/>
          <a:ea typeface="+mn-ea"/>
          <a:cs typeface="+mn-cs"/>
        </a:defRPr>
      </a:lvl5pPr>
      <a:lvl6pPr marL="2284638" algn="l" defTabSz="456928" rtl="0" eaLnBrk="1" latinLnBrk="0" hangingPunct="1">
        <a:defRPr sz="1800" kern="1200">
          <a:solidFill>
            <a:schemeClr val="tx1"/>
          </a:solidFill>
          <a:latin typeface="+mn-lt"/>
          <a:ea typeface="+mn-ea"/>
          <a:cs typeface="+mn-cs"/>
        </a:defRPr>
      </a:lvl6pPr>
      <a:lvl7pPr marL="2741566" algn="l" defTabSz="456928" rtl="0" eaLnBrk="1" latinLnBrk="0" hangingPunct="1">
        <a:defRPr sz="1800" kern="1200">
          <a:solidFill>
            <a:schemeClr val="tx1"/>
          </a:solidFill>
          <a:latin typeface="+mn-lt"/>
          <a:ea typeface="+mn-ea"/>
          <a:cs typeface="+mn-cs"/>
        </a:defRPr>
      </a:lvl7pPr>
      <a:lvl8pPr marL="3198494" algn="l" defTabSz="456928" rtl="0" eaLnBrk="1" latinLnBrk="0" hangingPunct="1">
        <a:defRPr sz="1800" kern="1200">
          <a:solidFill>
            <a:schemeClr val="tx1"/>
          </a:solidFill>
          <a:latin typeface="+mn-lt"/>
          <a:ea typeface="+mn-ea"/>
          <a:cs typeface="+mn-cs"/>
        </a:defRPr>
      </a:lvl8pPr>
      <a:lvl9pPr marL="3655421" algn="l" defTabSz="456928"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49000">
                <a:srgbClr val="64AF34"/>
              </a:gs>
              <a:gs pos="100000">
                <a:srgbClr val="447825"/>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lIns="91386" tIns="45692" rIns="91386" bIns="45692" anchor="ctr"/>
          <a:lstStyle/>
          <a:p>
            <a:pPr algn="ctr">
              <a:defRPr/>
            </a:pPr>
            <a:endParaRPr lang="en-US" dirty="0"/>
          </a:p>
        </p:txBody>
      </p:sp>
      <p:sp>
        <p:nvSpPr>
          <p:cNvPr id="2" name="Title Placeholder 1"/>
          <p:cNvSpPr>
            <a:spLocks noGrp="1"/>
          </p:cNvSpPr>
          <p:nvPr>
            <p:ph type="title"/>
          </p:nvPr>
        </p:nvSpPr>
        <p:spPr>
          <a:xfrm>
            <a:off x="457200" y="2781300"/>
            <a:ext cx="8229600" cy="1143000"/>
          </a:xfrm>
          <a:prstGeom prst="rect">
            <a:avLst/>
          </a:prstGeom>
        </p:spPr>
        <p:txBody>
          <a:bodyPr vert="horz" lIns="91386" tIns="45692" rIns="91386" bIns="45692" rtlCol="0" anchor="ctr">
            <a:normAutofit/>
          </a:bodyPr>
          <a:lstStyle/>
          <a:p>
            <a:r>
              <a:rPr lang="en-AU" smtClean="0"/>
              <a:t>Click to edit Master title style</a:t>
            </a:r>
            <a:endParaRPr lang="en-US"/>
          </a:p>
        </p:txBody>
      </p:sp>
    </p:spTree>
  </p:cSld>
  <p:clrMap bg1="lt1" tx1="dk1" bg2="lt2" tx2="dk2" accent1="accent1" accent2="accent2" accent3="accent3" accent4="accent4" accent5="accent5" accent6="accent6" hlink="hlink" folHlink="folHlink"/>
  <p:sldLayoutIdLst>
    <p:sldLayoutId id="2147487041" r:id="rId1"/>
  </p:sldLayoutIdLst>
  <p:timing>
    <p:tnLst>
      <p:par>
        <p:cTn id="1" dur="indefinite" restart="never" nodeType="tmRoot"/>
      </p:par>
    </p:tnLst>
  </p:timing>
  <p:hf sldNum="0" hdr="0" ftr="0" dt="0"/>
  <p:txStyles>
    <p:titleStyle>
      <a:lvl1pPr algn="ctr" defTabSz="456928" rtl="0" eaLnBrk="0" fontAlgn="base" hangingPunct="0">
        <a:spcBef>
          <a:spcPct val="0"/>
        </a:spcBef>
        <a:spcAft>
          <a:spcPct val="0"/>
        </a:spcAft>
        <a:defRPr sz="4400" b="1" kern="1200" spc="-150">
          <a:solidFill>
            <a:schemeClr val="bg1"/>
          </a:solidFill>
          <a:latin typeface="Arial"/>
          <a:ea typeface="ＭＳ Ｐゴシック" charset="-128"/>
          <a:cs typeface="Arial"/>
        </a:defRPr>
      </a:lvl1pPr>
      <a:lvl2pPr algn="ctr" defTabSz="456928" rtl="0" eaLnBrk="0" fontAlgn="base" hangingPunct="0">
        <a:spcBef>
          <a:spcPct val="0"/>
        </a:spcBef>
        <a:spcAft>
          <a:spcPct val="0"/>
        </a:spcAft>
        <a:defRPr sz="4400" b="1">
          <a:solidFill>
            <a:schemeClr val="bg1"/>
          </a:solidFill>
          <a:latin typeface="Arial" pitchFamily="34" charset="0"/>
          <a:ea typeface="ＭＳ Ｐゴシック" charset="-128"/>
          <a:cs typeface="Arial" charset="0"/>
        </a:defRPr>
      </a:lvl2pPr>
      <a:lvl3pPr algn="ctr" defTabSz="456928" rtl="0" eaLnBrk="0" fontAlgn="base" hangingPunct="0">
        <a:spcBef>
          <a:spcPct val="0"/>
        </a:spcBef>
        <a:spcAft>
          <a:spcPct val="0"/>
        </a:spcAft>
        <a:defRPr sz="4400" b="1">
          <a:solidFill>
            <a:schemeClr val="bg1"/>
          </a:solidFill>
          <a:latin typeface="Arial" pitchFamily="34" charset="0"/>
          <a:ea typeface="ＭＳ Ｐゴシック" charset="-128"/>
          <a:cs typeface="Arial" charset="0"/>
        </a:defRPr>
      </a:lvl3pPr>
      <a:lvl4pPr algn="ctr" defTabSz="456928" rtl="0" eaLnBrk="0" fontAlgn="base" hangingPunct="0">
        <a:spcBef>
          <a:spcPct val="0"/>
        </a:spcBef>
        <a:spcAft>
          <a:spcPct val="0"/>
        </a:spcAft>
        <a:defRPr sz="4400" b="1">
          <a:solidFill>
            <a:schemeClr val="bg1"/>
          </a:solidFill>
          <a:latin typeface="Arial" pitchFamily="34" charset="0"/>
          <a:ea typeface="ＭＳ Ｐゴシック" charset="-128"/>
          <a:cs typeface="Arial" charset="0"/>
        </a:defRPr>
      </a:lvl4pPr>
      <a:lvl5pPr algn="ctr" defTabSz="456928" rtl="0" eaLnBrk="0" fontAlgn="base" hangingPunct="0">
        <a:spcBef>
          <a:spcPct val="0"/>
        </a:spcBef>
        <a:spcAft>
          <a:spcPct val="0"/>
        </a:spcAft>
        <a:defRPr sz="4400" b="1">
          <a:solidFill>
            <a:schemeClr val="bg1"/>
          </a:solidFill>
          <a:latin typeface="Arial" pitchFamily="34" charset="0"/>
          <a:ea typeface="ＭＳ Ｐゴシック" charset="-128"/>
          <a:cs typeface="Arial" charset="0"/>
        </a:defRPr>
      </a:lvl5pPr>
      <a:lvl6pPr marL="456928" algn="ctr" defTabSz="456928" rtl="0" fontAlgn="base">
        <a:spcBef>
          <a:spcPct val="0"/>
        </a:spcBef>
        <a:spcAft>
          <a:spcPct val="0"/>
        </a:spcAft>
        <a:defRPr sz="4400" b="1">
          <a:solidFill>
            <a:schemeClr val="bg1"/>
          </a:solidFill>
          <a:latin typeface="Arial" pitchFamily="34" charset="0"/>
          <a:ea typeface="ＭＳ Ｐゴシック" charset="-128"/>
        </a:defRPr>
      </a:lvl6pPr>
      <a:lvl7pPr marL="913856" algn="ctr" defTabSz="456928" rtl="0" fontAlgn="base">
        <a:spcBef>
          <a:spcPct val="0"/>
        </a:spcBef>
        <a:spcAft>
          <a:spcPct val="0"/>
        </a:spcAft>
        <a:defRPr sz="4400" b="1">
          <a:solidFill>
            <a:schemeClr val="bg1"/>
          </a:solidFill>
          <a:latin typeface="Arial" pitchFamily="34" charset="0"/>
          <a:ea typeface="ＭＳ Ｐゴシック" charset="-128"/>
        </a:defRPr>
      </a:lvl7pPr>
      <a:lvl8pPr marL="1370784" algn="ctr" defTabSz="456928" rtl="0" fontAlgn="base">
        <a:spcBef>
          <a:spcPct val="0"/>
        </a:spcBef>
        <a:spcAft>
          <a:spcPct val="0"/>
        </a:spcAft>
        <a:defRPr sz="4400" b="1">
          <a:solidFill>
            <a:schemeClr val="bg1"/>
          </a:solidFill>
          <a:latin typeface="Arial" pitchFamily="34" charset="0"/>
          <a:ea typeface="ＭＳ Ｐゴシック" charset="-128"/>
        </a:defRPr>
      </a:lvl8pPr>
      <a:lvl9pPr marL="1827710" algn="ctr" defTabSz="456928" rtl="0" fontAlgn="base">
        <a:spcBef>
          <a:spcPct val="0"/>
        </a:spcBef>
        <a:spcAft>
          <a:spcPct val="0"/>
        </a:spcAft>
        <a:defRPr sz="4400" b="1">
          <a:solidFill>
            <a:schemeClr val="bg1"/>
          </a:solidFill>
          <a:latin typeface="Arial" pitchFamily="34" charset="0"/>
          <a:ea typeface="ＭＳ Ｐゴシック" charset="-128"/>
        </a:defRPr>
      </a:lvl9pPr>
    </p:titleStyle>
    <p:bodyStyle>
      <a:lvl1pPr marL="342696" indent="-342696" algn="l" defTabSz="456928"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0"/>
        </a:defRPr>
      </a:lvl1pPr>
      <a:lvl2pPr marL="742508" indent="-285580" algn="l" defTabSz="456928"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2319" indent="-228464" algn="l" defTabSz="456928"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599246" indent="-228464" algn="l" defTabSz="456928"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6174" indent="-228464" algn="l" defTabSz="456928"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3102" indent="-228464" algn="l" defTabSz="456928" rtl="0" eaLnBrk="1" latinLnBrk="0" hangingPunct="1">
        <a:spcBef>
          <a:spcPct val="20000"/>
        </a:spcBef>
        <a:buFont typeface="Arial"/>
        <a:buChar char="•"/>
        <a:defRPr sz="2000" kern="1200">
          <a:solidFill>
            <a:schemeClr val="tx1"/>
          </a:solidFill>
          <a:latin typeface="+mn-lt"/>
          <a:ea typeface="+mn-ea"/>
          <a:cs typeface="+mn-cs"/>
        </a:defRPr>
      </a:lvl6pPr>
      <a:lvl7pPr marL="2970030" indent="-228464" algn="l" defTabSz="456928" rtl="0" eaLnBrk="1" latinLnBrk="0" hangingPunct="1">
        <a:spcBef>
          <a:spcPct val="20000"/>
        </a:spcBef>
        <a:buFont typeface="Arial"/>
        <a:buChar char="•"/>
        <a:defRPr sz="2000" kern="1200">
          <a:solidFill>
            <a:schemeClr val="tx1"/>
          </a:solidFill>
          <a:latin typeface="+mn-lt"/>
          <a:ea typeface="+mn-ea"/>
          <a:cs typeface="+mn-cs"/>
        </a:defRPr>
      </a:lvl7pPr>
      <a:lvl8pPr marL="3426958" indent="-228464" algn="l" defTabSz="456928" rtl="0" eaLnBrk="1" latinLnBrk="0" hangingPunct="1">
        <a:spcBef>
          <a:spcPct val="20000"/>
        </a:spcBef>
        <a:buFont typeface="Arial"/>
        <a:buChar char="•"/>
        <a:defRPr sz="2000" kern="1200">
          <a:solidFill>
            <a:schemeClr val="tx1"/>
          </a:solidFill>
          <a:latin typeface="+mn-lt"/>
          <a:ea typeface="+mn-ea"/>
          <a:cs typeface="+mn-cs"/>
        </a:defRPr>
      </a:lvl8pPr>
      <a:lvl9pPr marL="3883886" indent="-228464" algn="l" defTabSz="45692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928" rtl="0" eaLnBrk="1" latinLnBrk="0" hangingPunct="1">
        <a:defRPr sz="1800" kern="1200">
          <a:solidFill>
            <a:schemeClr val="tx1"/>
          </a:solidFill>
          <a:latin typeface="+mn-lt"/>
          <a:ea typeface="+mn-ea"/>
          <a:cs typeface="+mn-cs"/>
        </a:defRPr>
      </a:lvl1pPr>
      <a:lvl2pPr marL="456928" algn="l" defTabSz="456928" rtl="0" eaLnBrk="1" latinLnBrk="0" hangingPunct="1">
        <a:defRPr sz="1800" kern="1200">
          <a:solidFill>
            <a:schemeClr val="tx1"/>
          </a:solidFill>
          <a:latin typeface="+mn-lt"/>
          <a:ea typeface="+mn-ea"/>
          <a:cs typeface="+mn-cs"/>
        </a:defRPr>
      </a:lvl2pPr>
      <a:lvl3pPr marL="913856" algn="l" defTabSz="456928" rtl="0" eaLnBrk="1" latinLnBrk="0" hangingPunct="1">
        <a:defRPr sz="1800" kern="1200">
          <a:solidFill>
            <a:schemeClr val="tx1"/>
          </a:solidFill>
          <a:latin typeface="+mn-lt"/>
          <a:ea typeface="+mn-ea"/>
          <a:cs typeface="+mn-cs"/>
        </a:defRPr>
      </a:lvl3pPr>
      <a:lvl4pPr marL="1370784" algn="l" defTabSz="456928" rtl="0" eaLnBrk="1" latinLnBrk="0" hangingPunct="1">
        <a:defRPr sz="1800" kern="1200">
          <a:solidFill>
            <a:schemeClr val="tx1"/>
          </a:solidFill>
          <a:latin typeface="+mn-lt"/>
          <a:ea typeface="+mn-ea"/>
          <a:cs typeface="+mn-cs"/>
        </a:defRPr>
      </a:lvl4pPr>
      <a:lvl5pPr marL="1827710" algn="l" defTabSz="456928" rtl="0" eaLnBrk="1" latinLnBrk="0" hangingPunct="1">
        <a:defRPr sz="1800" kern="1200">
          <a:solidFill>
            <a:schemeClr val="tx1"/>
          </a:solidFill>
          <a:latin typeface="+mn-lt"/>
          <a:ea typeface="+mn-ea"/>
          <a:cs typeface="+mn-cs"/>
        </a:defRPr>
      </a:lvl5pPr>
      <a:lvl6pPr marL="2284638" algn="l" defTabSz="456928" rtl="0" eaLnBrk="1" latinLnBrk="0" hangingPunct="1">
        <a:defRPr sz="1800" kern="1200">
          <a:solidFill>
            <a:schemeClr val="tx1"/>
          </a:solidFill>
          <a:latin typeface="+mn-lt"/>
          <a:ea typeface="+mn-ea"/>
          <a:cs typeface="+mn-cs"/>
        </a:defRPr>
      </a:lvl6pPr>
      <a:lvl7pPr marL="2741566" algn="l" defTabSz="456928" rtl="0" eaLnBrk="1" latinLnBrk="0" hangingPunct="1">
        <a:defRPr sz="1800" kern="1200">
          <a:solidFill>
            <a:schemeClr val="tx1"/>
          </a:solidFill>
          <a:latin typeface="+mn-lt"/>
          <a:ea typeface="+mn-ea"/>
          <a:cs typeface="+mn-cs"/>
        </a:defRPr>
      </a:lvl7pPr>
      <a:lvl8pPr marL="3198494" algn="l" defTabSz="456928" rtl="0" eaLnBrk="1" latinLnBrk="0" hangingPunct="1">
        <a:defRPr sz="1800" kern="1200">
          <a:solidFill>
            <a:schemeClr val="tx1"/>
          </a:solidFill>
          <a:latin typeface="+mn-lt"/>
          <a:ea typeface="+mn-ea"/>
          <a:cs typeface="+mn-cs"/>
        </a:defRPr>
      </a:lvl8pPr>
      <a:lvl9pPr marL="3655421" algn="l" defTabSz="456928"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170" name="Picture 1" descr="Green-WhiteGlow.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 y="0"/>
            <a:ext cx="913667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650631" y="620716"/>
            <a:ext cx="7844204" cy="5616575"/>
          </a:xfrm>
          <a:prstGeom prst="rect">
            <a:avLst/>
          </a:prstGeom>
          <a:solidFill>
            <a:schemeClr val="bg1">
              <a:alpha val="42000"/>
            </a:schemeClr>
          </a:solidFill>
          <a:ln>
            <a:noFill/>
          </a:ln>
          <a:effectLst/>
        </p:spPr>
        <p:style>
          <a:lnRef idx="1">
            <a:schemeClr val="accent1"/>
          </a:lnRef>
          <a:fillRef idx="3">
            <a:schemeClr val="accent1"/>
          </a:fillRef>
          <a:effectRef idx="2">
            <a:schemeClr val="accent1"/>
          </a:effectRef>
          <a:fontRef idx="minor">
            <a:schemeClr val="lt1"/>
          </a:fontRef>
        </p:style>
        <p:txBody>
          <a:bodyPr lIns="91386" tIns="45692" rIns="91386" bIns="45692" anchor="ctr"/>
          <a:lstStyle/>
          <a:p>
            <a:pPr algn="ctr">
              <a:defRPr/>
            </a:pPr>
            <a:endParaRPr lang="en-US" dirty="0"/>
          </a:p>
        </p:txBody>
      </p:sp>
      <p:sp>
        <p:nvSpPr>
          <p:cNvPr id="2" name="Title Placeholder 1"/>
          <p:cNvSpPr>
            <a:spLocks noGrp="1"/>
          </p:cNvSpPr>
          <p:nvPr>
            <p:ph type="title"/>
          </p:nvPr>
        </p:nvSpPr>
        <p:spPr>
          <a:xfrm>
            <a:off x="457200" y="2636838"/>
            <a:ext cx="8229600" cy="1143000"/>
          </a:xfrm>
          <a:prstGeom prst="rect">
            <a:avLst/>
          </a:prstGeom>
        </p:spPr>
        <p:txBody>
          <a:bodyPr vert="horz" lIns="91386" tIns="45692" rIns="91386" bIns="45692" rtlCol="0" anchor="ctr">
            <a:normAutofit/>
          </a:bodyPr>
          <a:lstStyle/>
          <a:p>
            <a:r>
              <a:rPr lang="en-AU" smtClean="0"/>
              <a:t>Click to edit Master title style</a:t>
            </a:r>
            <a:endParaRPr lang="en-US"/>
          </a:p>
        </p:txBody>
      </p:sp>
    </p:spTree>
  </p:cSld>
  <p:clrMap bg1="lt1" tx1="dk1" bg2="lt2" tx2="dk2" accent1="accent1" accent2="accent2" accent3="accent3" accent4="accent4" accent5="accent5" accent6="accent6" hlink="hlink" folHlink="folHlink"/>
  <p:sldLayoutIdLst>
    <p:sldLayoutId id="2147487042" r:id="rId1"/>
  </p:sldLayoutIdLst>
  <p:timing>
    <p:tnLst>
      <p:par>
        <p:cTn id="1" dur="indefinite" restart="never" nodeType="tmRoot"/>
      </p:par>
    </p:tnLst>
  </p:timing>
  <p:hf sldNum="0" hdr="0" ftr="0" dt="0"/>
  <p:txStyles>
    <p:titleStyle>
      <a:lvl1pPr algn="ctr" defTabSz="456928" rtl="0" eaLnBrk="0" fontAlgn="base" hangingPunct="0">
        <a:spcBef>
          <a:spcPct val="0"/>
        </a:spcBef>
        <a:spcAft>
          <a:spcPct val="0"/>
        </a:spcAft>
        <a:defRPr sz="4400" b="1" kern="1200" spc="-150">
          <a:solidFill>
            <a:srgbClr val="64AF34"/>
          </a:solidFill>
          <a:latin typeface="Arial"/>
          <a:ea typeface="ＭＳ Ｐゴシック" charset="-128"/>
          <a:cs typeface="Arial"/>
        </a:defRPr>
      </a:lvl1pPr>
      <a:lvl2pPr algn="ctr" defTabSz="456928" rtl="0" eaLnBrk="0" fontAlgn="base" hangingPunct="0">
        <a:spcBef>
          <a:spcPct val="0"/>
        </a:spcBef>
        <a:spcAft>
          <a:spcPct val="0"/>
        </a:spcAft>
        <a:defRPr sz="4400" b="1">
          <a:solidFill>
            <a:srgbClr val="64AF34"/>
          </a:solidFill>
          <a:latin typeface="Arial" pitchFamily="34" charset="0"/>
          <a:ea typeface="ＭＳ Ｐゴシック" charset="-128"/>
          <a:cs typeface="Arial" charset="0"/>
        </a:defRPr>
      </a:lvl2pPr>
      <a:lvl3pPr algn="ctr" defTabSz="456928" rtl="0" eaLnBrk="0" fontAlgn="base" hangingPunct="0">
        <a:spcBef>
          <a:spcPct val="0"/>
        </a:spcBef>
        <a:spcAft>
          <a:spcPct val="0"/>
        </a:spcAft>
        <a:defRPr sz="4400" b="1">
          <a:solidFill>
            <a:srgbClr val="64AF34"/>
          </a:solidFill>
          <a:latin typeface="Arial" pitchFamily="34" charset="0"/>
          <a:ea typeface="ＭＳ Ｐゴシック" charset="-128"/>
          <a:cs typeface="Arial" charset="0"/>
        </a:defRPr>
      </a:lvl3pPr>
      <a:lvl4pPr algn="ctr" defTabSz="456928" rtl="0" eaLnBrk="0" fontAlgn="base" hangingPunct="0">
        <a:spcBef>
          <a:spcPct val="0"/>
        </a:spcBef>
        <a:spcAft>
          <a:spcPct val="0"/>
        </a:spcAft>
        <a:defRPr sz="4400" b="1">
          <a:solidFill>
            <a:srgbClr val="64AF34"/>
          </a:solidFill>
          <a:latin typeface="Arial" pitchFamily="34" charset="0"/>
          <a:ea typeface="ＭＳ Ｐゴシック" charset="-128"/>
          <a:cs typeface="Arial" charset="0"/>
        </a:defRPr>
      </a:lvl4pPr>
      <a:lvl5pPr algn="ctr" defTabSz="456928" rtl="0" eaLnBrk="0" fontAlgn="base" hangingPunct="0">
        <a:spcBef>
          <a:spcPct val="0"/>
        </a:spcBef>
        <a:spcAft>
          <a:spcPct val="0"/>
        </a:spcAft>
        <a:defRPr sz="4400" b="1">
          <a:solidFill>
            <a:srgbClr val="64AF34"/>
          </a:solidFill>
          <a:latin typeface="Arial" pitchFamily="34" charset="0"/>
          <a:ea typeface="ＭＳ Ｐゴシック" charset="-128"/>
          <a:cs typeface="Arial" charset="0"/>
        </a:defRPr>
      </a:lvl5pPr>
      <a:lvl6pPr marL="456928" algn="ctr" defTabSz="456928" rtl="0" fontAlgn="base">
        <a:spcBef>
          <a:spcPct val="0"/>
        </a:spcBef>
        <a:spcAft>
          <a:spcPct val="0"/>
        </a:spcAft>
        <a:defRPr sz="4400" b="1">
          <a:solidFill>
            <a:srgbClr val="64AF34"/>
          </a:solidFill>
          <a:latin typeface="Arial" pitchFamily="34" charset="0"/>
          <a:ea typeface="ＭＳ Ｐゴシック" charset="-128"/>
        </a:defRPr>
      </a:lvl6pPr>
      <a:lvl7pPr marL="913856" algn="ctr" defTabSz="456928" rtl="0" fontAlgn="base">
        <a:spcBef>
          <a:spcPct val="0"/>
        </a:spcBef>
        <a:spcAft>
          <a:spcPct val="0"/>
        </a:spcAft>
        <a:defRPr sz="4400" b="1">
          <a:solidFill>
            <a:srgbClr val="64AF34"/>
          </a:solidFill>
          <a:latin typeface="Arial" pitchFamily="34" charset="0"/>
          <a:ea typeface="ＭＳ Ｐゴシック" charset="-128"/>
        </a:defRPr>
      </a:lvl7pPr>
      <a:lvl8pPr marL="1370784" algn="ctr" defTabSz="456928" rtl="0" fontAlgn="base">
        <a:spcBef>
          <a:spcPct val="0"/>
        </a:spcBef>
        <a:spcAft>
          <a:spcPct val="0"/>
        </a:spcAft>
        <a:defRPr sz="4400" b="1">
          <a:solidFill>
            <a:srgbClr val="64AF34"/>
          </a:solidFill>
          <a:latin typeface="Arial" pitchFamily="34" charset="0"/>
          <a:ea typeface="ＭＳ Ｐゴシック" charset="-128"/>
        </a:defRPr>
      </a:lvl8pPr>
      <a:lvl9pPr marL="1827710" algn="ctr" defTabSz="456928" rtl="0" fontAlgn="base">
        <a:spcBef>
          <a:spcPct val="0"/>
        </a:spcBef>
        <a:spcAft>
          <a:spcPct val="0"/>
        </a:spcAft>
        <a:defRPr sz="4400" b="1">
          <a:solidFill>
            <a:srgbClr val="64AF34"/>
          </a:solidFill>
          <a:latin typeface="Arial" pitchFamily="34" charset="0"/>
          <a:ea typeface="ＭＳ Ｐゴシック" charset="-128"/>
        </a:defRPr>
      </a:lvl9pPr>
    </p:titleStyle>
    <p:bodyStyle>
      <a:lvl1pPr marL="342696" indent="-342696" algn="l" defTabSz="456928"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0"/>
        </a:defRPr>
      </a:lvl1pPr>
      <a:lvl2pPr marL="742508" indent="-285580" algn="l" defTabSz="456928"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2319" indent="-228464" algn="l" defTabSz="456928"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599246" indent="-228464" algn="l" defTabSz="456928"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6174" indent="-228464" algn="l" defTabSz="456928"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3102" indent="-228464" algn="l" defTabSz="456928" rtl="0" eaLnBrk="1" latinLnBrk="0" hangingPunct="1">
        <a:spcBef>
          <a:spcPct val="20000"/>
        </a:spcBef>
        <a:buFont typeface="Arial"/>
        <a:buChar char="•"/>
        <a:defRPr sz="2000" kern="1200">
          <a:solidFill>
            <a:schemeClr val="tx1"/>
          </a:solidFill>
          <a:latin typeface="+mn-lt"/>
          <a:ea typeface="+mn-ea"/>
          <a:cs typeface="+mn-cs"/>
        </a:defRPr>
      </a:lvl6pPr>
      <a:lvl7pPr marL="2970030" indent="-228464" algn="l" defTabSz="456928" rtl="0" eaLnBrk="1" latinLnBrk="0" hangingPunct="1">
        <a:spcBef>
          <a:spcPct val="20000"/>
        </a:spcBef>
        <a:buFont typeface="Arial"/>
        <a:buChar char="•"/>
        <a:defRPr sz="2000" kern="1200">
          <a:solidFill>
            <a:schemeClr val="tx1"/>
          </a:solidFill>
          <a:latin typeface="+mn-lt"/>
          <a:ea typeface="+mn-ea"/>
          <a:cs typeface="+mn-cs"/>
        </a:defRPr>
      </a:lvl7pPr>
      <a:lvl8pPr marL="3426958" indent="-228464" algn="l" defTabSz="456928" rtl="0" eaLnBrk="1" latinLnBrk="0" hangingPunct="1">
        <a:spcBef>
          <a:spcPct val="20000"/>
        </a:spcBef>
        <a:buFont typeface="Arial"/>
        <a:buChar char="•"/>
        <a:defRPr sz="2000" kern="1200">
          <a:solidFill>
            <a:schemeClr val="tx1"/>
          </a:solidFill>
          <a:latin typeface="+mn-lt"/>
          <a:ea typeface="+mn-ea"/>
          <a:cs typeface="+mn-cs"/>
        </a:defRPr>
      </a:lvl8pPr>
      <a:lvl9pPr marL="3883886" indent="-228464" algn="l" defTabSz="45692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928" rtl="0" eaLnBrk="1" latinLnBrk="0" hangingPunct="1">
        <a:defRPr sz="1800" kern="1200">
          <a:solidFill>
            <a:schemeClr val="tx1"/>
          </a:solidFill>
          <a:latin typeface="+mn-lt"/>
          <a:ea typeface="+mn-ea"/>
          <a:cs typeface="+mn-cs"/>
        </a:defRPr>
      </a:lvl1pPr>
      <a:lvl2pPr marL="456928" algn="l" defTabSz="456928" rtl="0" eaLnBrk="1" latinLnBrk="0" hangingPunct="1">
        <a:defRPr sz="1800" kern="1200">
          <a:solidFill>
            <a:schemeClr val="tx1"/>
          </a:solidFill>
          <a:latin typeface="+mn-lt"/>
          <a:ea typeface="+mn-ea"/>
          <a:cs typeface="+mn-cs"/>
        </a:defRPr>
      </a:lvl2pPr>
      <a:lvl3pPr marL="913856" algn="l" defTabSz="456928" rtl="0" eaLnBrk="1" latinLnBrk="0" hangingPunct="1">
        <a:defRPr sz="1800" kern="1200">
          <a:solidFill>
            <a:schemeClr val="tx1"/>
          </a:solidFill>
          <a:latin typeface="+mn-lt"/>
          <a:ea typeface="+mn-ea"/>
          <a:cs typeface="+mn-cs"/>
        </a:defRPr>
      </a:lvl3pPr>
      <a:lvl4pPr marL="1370784" algn="l" defTabSz="456928" rtl="0" eaLnBrk="1" latinLnBrk="0" hangingPunct="1">
        <a:defRPr sz="1800" kern="1200">
          <a:solidFill>
            <a:schemeClr val="tx1"/>
          </a:solidFill>
          <a:latin typeface="+mn-lt"/>
          <a:ea typeface="+mn-ea"/>
          <a:cs typeface="+mn-cs"/>
        </a:defRPr>
      </a:lvl4pPr>
      <a:lvl5pPr marL="1827710" algn="l" defTabSz="456928" rtl="0" eaLnBrk="1" latinLnBrk="0" hangingPunct="1">
        <a:defRPr sz="1800" kern="1200">
          <a:solidFill>
            <a:schemeClr val="tx1"/>
          </a:solidFill>
          <a:latin typeface="+mn-lt"/>
          <a:ea typeface="+mn-ea"/>
          <a:cs typeface="+mn-cs"/>
        </a:defRPr>
      </a:lvl5pPr>
      <a:lvl6pPr marL="2284638" algn="l" defTabSz="456928" rtl="0" eaLnBrk="1" latinLnBrk="0" hangingPunct="1">
        <a:defRPr sz="1800" kern="1200">
          <a:solidFill>
            <a:schemeClr val="tx1"/>
          </a:solidFill>
          <a:latin typeface="+mn-lt"/>
          <a:ea typeface="+mn-ea"/>
          <a:cs typeface="+mn-cs"/>
        </a:defRPr>
      </a:lvl6pPr>
      <a:lvl7pPr marL="2741566" algn="l" defTabSz="456928" rtl="0" eaLnBrk="1" latinLnBrk="0" hangingPunct="1">
        <a:defRPr sz="1800" kern="1200">
          <a:solidFill>
            <a:schemeClr val="tx1"/>
          </a:solidFill>
          <a:latin typeface="+mn-lt"/>
          <a:ea typeface="+mn-ea"/>
          <a:cs typeface="+mn-cs"/>
        </a:defRPr>
      </a:lvl7pPr>
      <a:lvl8pPr marL="3198494" algn="l" defTabSz="456928" rtl="0" eaLnBrk="1" latinLnBrk="0" hangingPunct="1">
        <a:defRPr sz="1800" kern="1200">
          <a:solidFill>
            <a:schemeClr val="tx1"/>
          </a:solidFill>
          <a:latin typeface="+mn-lt"/>
          <a:ea typeface="+mn-ea"/>
          <a:cs typeface="+mn-cs"/>
        </a:defRPr>
      </a:lvl8pPr>
      <a:lvl9pPr marL="3655421" algn="l" defTabSz="456928"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194" name="Picture 2" descr="Inner-Slide-11.jp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0" y="3"/>
            <a:ext cx="9144000" cy="171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Title Placeholder 1"/>
          <p:cNvSpPr>
            <a:spLocks noGrp="1"/>
          </p:cNvSpPr>
          <p:nvPr>
            <p:ph type="title"/>
          </p:nvPr>
        </p:nvSpPr>
        <p:spPr bwMode="auto">
          <a:xfrm>
            <a:off x="0" y="188913"/>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86" tIns="45692" rIns="91386" bIns="45692" numCol="1" anchor="ctr" anchorCtr="0" compatLnSpc="1">
            <a:prstTxWarp prst="textNoShape">
              <a:avLst/>
            </a:prstTxWarp>
          </a:bodyPr>
          <a:lstStyle/>
          <a:p>
            <a:pPr lvl="0"/>
            <a:r>
              <a:rPr lang="en-AU"/>
              <a:t>Click to edit Master title style</a:t>
            </a:r>
            <a:endParaRPr lang="en-US"/>
          </a:p>
        </p:txBody>
      </p:sp>
      <p:sp>
        <p:nvSpPr>
          <p:cNvPr id="8196" name="Text Placeholder 2"/>
          <p:cNvSpPr>
            <a:spLocks noGrp="1"/>
          </p:cNvSpPr>
          <p:nvPr>
            <p:ph type="body" idx="1"/>
          </p:nvPr>
        </p:nvSpPr>
        <p:spPr bwMode="auto">
          <a:xfrm>
            <a:off x="838200" y="2103438"/>
            <a:ext cx="73914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86" tIns="45692" rIns="91386" bIns="45692" numCol="1" anchor="t" anchorCtr="0" compatLnSpc="1">
            <a:prstTxWarp prst="textNoShape">
              <a:avLst/>
            </a:prstTxWarp>
          </a:bodyPr>
          <a:lstStyle/>
          <a:p>
            <a:pPr lvl="0"/>
            <a:r>
              <a:rPr lang="en-AU" altLang="en-US" smtClean="0"/>
              <a:t>Click to edit Master text styles</a:t>
            </a:r>
          </a:p>
          <a:p>
            <a:pPr lvl="1"/>
            <a:r>
              <a:rPr lang="en-AU" altLang="en-US" smtClean="0"/>
              <a:t>Second level</a:t>
            </a:r>
          </a:p>
          <a:p>
            <a:pPr lvl="2"/>
            <a:r>
              <a:rPr lang="en-AU" altLang="en-US" smtClean="0"/>
              <a:t>Third level</a:t>
            </a:r>
          </a:p>
          <a:p>
            <a:pPr lvl="3"/>
            <a:r>
              <a:rPr lang="en-AU" altLang="en-US" smtClean="0"/>
              <a:t>Fourth level</a:t>
            </a:r>
          </a:p>
          <a:p>
            <a:pPr lvl="4"/>
            <a:r>
              <a:rPr lang="en-AU" altLang="en-US" smtClean="0"/>
              <a:t>Fifth level</a:t>
            </a:r>
            <a:endParaRPr lang="en-US" altLang="en-US" smtClean="0"/>
          </a:p>
        </p:txBody>
      </p:sp>
    </p:spTree>
  </p:cSld>
  <p:clrMap bg1="lt1" tx1="dk1" bg2="lt2" tx2="dk2" accent1="accent1" accent2="accent2" accent3="accent3" accent4="accent4" accent5="accent5" accent6="accent6" hlink="hlink" folHlink="folHlink"/>
  <p:sldLayoutIdLst>
    <p:sldLayoutId id="2147487070" r:id="rId1"/>
    <p:sldLayoutId id="2147487071" r:id="rId2"/>
    <p:sldLayoutId id="2147487072" r:id="rId3"/>
    <p:sldLayoutId id="2147487073" r:id="rId4"/>
    <p:sldLayoutId id="2147487074" r:id="rId5"/>
    <p:sldLayoutId id="2147487075" r:id="rId6"/>
    <p:sldLayoutId id="2147487076" r:id="rId7"/>
    <p:sldLayoutId id="2147487043" r:id="rId8"/>
  </p:sldLayoutIdLst>
  <p:timing>
    <p:tnLst>
      <p:par>
        <p:cTn id="1" dur="indefinite" restart="never" nodeType="tmRoot"/>
      </p:par>
    </p:tnLst>
  </p:timing>
  <p:hf sldNum="0" hdr="0" ftr="0" dt="0"/>
  <p:txStyles>
    <p:titleStyle>
      <a:lvl1pPr algn="ctr" defTabSz="456928" rtl="0" eaLnBrk="0" fontAlgn="base" hangingPunct="0">
        <a:spcBef>
          <a:spcPct val="0"/>
        </a:spcBef>
        <a:spcAft>
          <a:spcPct val="0"/>
        </a:spcAft>
        <a:defRPr sz="3800" b="1" kern="1200" spc="-150">
          <a:solidFill>
            <a:srgbClr val="FFFFFF"/>
          </a:solidFill>
          <a:latin typeface="Arial"/>
          <a:ea typeface="ＭＳ Ｐゴシック" charset="-128"/>
          <a:cs typeface="Arial"/>
        </a:defRPr>
      </a:lvl1pPr>
      <a:lvl2pPr algn="ctr" defTabSz="456928" rtl="0" eaLnBrk="0" fontAlgn="base" hangingPunct="0">
        <a:spcBef>
          <a:spcPct val="0"/>
        </a:spcBef>
        <a:spcAft>
          <a:spcPct val="0"/>
        </a:spcAft>
        <a:defRPr sz="3800" b="1">
          <a:solidFill>
            <a:srgbClr val="FFFFFF"/>
          </a:solidFill>
          <a:latin typeface="Arial" charset="0"/>
          <a:ea typeface="ＭＳ Ｐゴシック" charset="-128"/>
          <a:cs typeface="Arial" charset="0"/>
        </a:defRPr>
      </a:lvl2pPr>
      <a:lvl3pPr algn="ctr" defTabSz="456928" rtl="0" eaLnBrk="0" fontAlgn="base" hangingPunct="0">
        <a:spcBef>
          <a:spcPct val="0"/>
        </a:spcBef>
        <a:spcAft>
          <a:spcPct val="0"/>
        </a:spcAft>
        <a:defRPr sz="3800" b="1">
          <a:solidFill>
            <a:srgbClr val="FFFFFF"/>
          </a:solidFill>
          <a:latin typeface="Arial" charset="0"/>
          <a:ea typeface="ＭＳ Ｐゴシック" charset="-128"/>
          <a:cs typeface="Arial" charset="0"/>
        </a:defRPr>
      </a:lvl3pPr>
      <a:lvl4pPr algn="ctr" defTabSz="456928" rtl="0" eaLnBrk="0" fontAlgn="base" hangingPunct="0">
        <a:spcBef>
          <a:spcPct val="0"/>
        </a:spcBef>
        <a:spcAft>
          <a:spcPct val="0"/>
        </a:spcAft>
        <a:defRPr sz="3800" b="1">
          <a:solidFill>
            <a:srgbClr val="FFFFFF"/>
          </a:solidFill>
          <a:latin typeface="Arial" charset="0"/>
          <a:ea typeface="ＭＳ Ｐゴシック" charset="-128"/>
          <a:cs typeface="Arial" charset="0"/>
        </a:defRPr>
      </a:lvl4pPr>
      <a:lvl5pPr algn="ctr" defTabSz="456928" rtl="0" eaLnBrk="0" fontAlgn="base" hangingPunct="0">
        <a:spcBef>
          <a:spcPct val="0"/>
        </a:spcBef>
        <a:spcAft>
          <a:spcPct val="0"/>
        </a:spcAft>
        <a:defRPr sz="3800" b="1">
          <a:solidFill>
            <a:srgbClr val="FFFFFF"/>
          </a:solidFill>
          <a:latin typeface="Arial" charset="0"/>
          <a:ea typeface="ＭＳ Ｐゴシック" charset="-128"/>
          <a:cs typeface="Arial" charset="0"/>
        </a:defRPr>
      </a:lvl5pPr>
      <a:lvl6pPr marL="456928" algn="ctr" defTabSz="456928" rtl="0" fontAlgn="base">
        <a:spcBef>
          <a:spcPct val="0"/>
        </a:spcBef>
        <a:spcAft>
          <a:spcPct val="0"/>
        </a:spcAft>
        <a:defRPr sz="3800">
          <a:solidFill>
            <a:schemeClr val="tx1"/>
          </a:solidFill>
          <a:latin typeface="Arial" charset="0"/>
          <a:ea typeface="ＭＳ Ｐゴシック" charset="-128"/>
        </a:defRPr>
      </a:lvl6pPr>
      <a:lvl7pPr marL="913856" algn="ctr" defTabSz="456928" rtl="0" fontAlgn="base">
        <a:spcBef>
          <a:spcPct val="0"/>
        </a:spcBef>
        <a:spcAft>
          <a:spcPct val="0"/>
        </a:spcAft>
        <a:defRPr sz="3800">
          <a:solidFill>
            <a:schemeClr val="tx1"/>
          </a:solidFill>
          <a:latin typeface="Arial" charset="0"/>
          <a:ea typeface="ＭＳ Ｐゴシック" charset="-128"/>
        </a:defRPr>
      </a:lvl7pPr>
      <a:lvl8pPr marL="1370784" algn="ctr" defTabSz="456928" rtl="0" fontAlgn="base">
        <a:spcBef>
          <a:spcPct val="0"/>
        </a:spcBef>
        <a:spcAft>
          <a:spcPct val="0"/>
        </a:spcAft>
        <a:defRPr sz="3800">
          <a:solidFill>
            <a:schemeClr val="tx1"/>
          </a:solidFill>
          <a:latin typeface="Arial" charset="0"/>
          <a:ea typeface="ＭＳ Ｐゴシック" charset="-128"/>
        </a:defRPr>
      </a:lvl8pPr>
      <a:lvl9pPr marL="1827710" algn="ctr" defTabSz="456928" rtl="0" fontAlgn="base">
        <a:spcBef>
          <a:spcPct val="0"/>
        </a:spcBef>
        <a:spcAft>
          <a:spcPct val="0"/>
        </a:spcAft>
        <a:defRPr sz="3800">
          <a:solidFill>
            <a:schemeClr val="tx1"/>
          </a:solidFill>
          <a:latin typeface="Arial" charset="0"/>
          <a:ea typeface="ＭＳ Ｐゴシック" charset="-128"/>
        </a:defRPr>
      </a:lvl9pPr>
    </p:titleStyle>
    <p:bodyStyle>
      <a:lvl1pPr marL="271301" indent="-271301" algn="l" defTabSz="456928"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508" indent="-285580" algn="l" defTabSz="456928"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2319" indent="-228464" algn="l" defTabSz="456928"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599246"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6174"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3102" indent="-228464" algn="l" defTabSz="456928" rtl="0" eaLnBrk="1" latinLnBrk="0" hangingPunct="1">
        <a:spcBef>
          <a:spcPct val="20000"/>
        </a:spcBef>
        <a:buFont typeface="Arial"/>
        <a:buChar char="•"/>
        <a:defRPr sz="2000" kern="1200">
          <a:solidFill>
            <a:schemeClr val="tx1"/>
          </a:solidFill>
          <a:latin typeface="+mn-lt"/>
          <a:ea typeface="+mn-ea"/>
          <a:cs typeface="+mn-cs"/>
        </a:defRPr>
      </a:lvl6pPr>
      <a:lvl7pPr marL="2970030" indent="-228464" algn="l" defTabSz="456928" rtl="0" eaLnBrk="1" latinLnBrk="0" hangingPunct="1">
        <a:spcBef>
          <a:spcPct val="20000"/>
        </a:spcBef>
        <a:buFont typeface="Arial"/>
        <a:buChar char="•"/>
        <a:defRPr sz="2000" kern="1200">
          <a:solidFill>
            <a:schemeClr val="tx1"/>
          </a:solidFill>
          <a:latin typeface="+mn-lt"/>
          <a:ea typeface="+mn-ea"/>
          <a:cs typeface="+mn-cs"/>
        </a:defRPr>
      </a:lvl7pPr>
      <a:lvl8pPr marL="3426958" indent="-228464" algn="l" defTabSz="456928" rtl="0" eaLnBrk="1" latinLnBrk="0" hangingPunct="1">
        <a:spcBef>
          <a:spcPct val="20000"/>
        </a:spcBef>
        <a:buFont typeface="Arial"/>
        <a:buChar char="•"/>
        <a:defRPr sz="2000" kern="1200">
          <a:solidFill>
            <a:schemeClr val="tx1"/>
          </a:solidFill>
          <a:latin typeface="+mn-lt"/>
          <a:ea typeface="+mn-ea"/>
          <a:cs typeface="+mn-cs"/>
        </a:defRPr>
      </a:lvl8pPr>
      <a:lvl9pPr marL="3883886" indent="-228464" algn="l" defTabSz="45692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928" rtl="0" eaLnBrk="1" latinLnBrk="0" hangingPunct="1">
        <a:defRPr sz="1800" kern="1200">
          <a:solidFill>
            <a:schemeClr val="tx1"/>
          </a:solidFill>
          <a:latin typeface="+mn-lt"/>
          <a:ea typeface="+mn-ea"/>
          <a:cs typeface="+mn-cs"/>
        </a:defRPr>
      </a:lvl1pPr>
      <a:lvl2pPr marL="456928" algn="l" defTabSz="456928" rtl="0" eaLnBrk="1" latinLnBrk="0" hangingPunct="1">
        <a:defRPr sz="1800" kern="1200">
          <a:solidFill>
            <a:schemeClr val="tx1"/>
          </a:solidFill>
          <a:latin typeface="+mn-lt"/>
          <a:ea typeface="+mn-ea"/>
          <a:cs typeface="+mn-cs"/>
        </a:defRPr>
      </a:lvl2pPr>
      <a:lvl3pPr marL="913856" algn="l" defTabSz="456928" rtl="0" eaLnBrk="1" latinLnBrk="0" hangingPunct="1">
        <a:defRPr sz="1800" kern="1200">
          <a:solidFill>
            <a:schemeClr val="tx1"/>
          </a:solidFill>
          <a:latin typeface="+mn-lt"/>
          <a:ea typeface="+mn-ea"/>
          <a:cs typeface="+mn-cs"/>
        </a:defRPr>
      </a:lvl3pPr>
      <a:lvl4pPr marL="1370784" algn="l" defTabSz="456928" rtl="0" eaLnBrk="1" latinLnBrk="0" hangingPunct="1">
        <a:defRPr sz="1800" kern="1200">
          <a:solidFill>
            <a:schemeClr val="tx1"/>
          </a:solidFill>
          <a:latin typeface="+mn-lt"/>
          <a:ea typeface="+mn-ea"/>
          <a:cs typeface="+mn-cs"/>
        </a:defRPr>
      </a:lvl4pPr>
      <a:lvl5pPr marL="1827710" algn="l" defTabSz="456928" rtl="0" eaLnBrk="1" latinLnBrk="0" hangingPunct="1">
        <a:defRPr sz="1800" kern="1200">
          <a:solidFill>
            <a:schemeClr val="tx1"/>
          </a:solidFill>
          <a:latin typeface="+mn-lt"/>
          <a:ea typeface="+mn-ea"/>
          <a:cs typeface="+mn-cs"/>
        </a:defRPr>
      </a:lvl5pPr>
      <a:lvl6pPr marL="2284638" algn="l" defTabSz="456928" rtl="0" eaLnBrk="1" latinLnBrk="0" hangingPunct="1">
        <a:defRPr sz="1800" kern="1200">
          <a:solidFill>
            <a:schemeClr val="tx1"/>
          </a:solidFill>
          <a:latin typeface="+mn-lt"/>
          <a:ea typeface="+mn-ea"/>
          <a:cs typeface="+mn-cs"/>
        </a:defRPr>
      </a:lvl6pPr>
      <a:lvl7pPr marL="2741566" algn="l" defTabSz="456928" rtl="0" eaLnBrk="1" latinLnBrk="0" hangingPunct="1">
        <a:defRPr sz="1800" kern="1200">
          <a:solidFill>
            <a:schemeClr val="tx1"/>
          </a:solidFill>
          <a:latin typeface="+mn-lt"/>
          <a:ea typeface="+mn-ea"/>
          <a:cs typeface="+mn-cs"/>
        </a:defRPr>
      </a:lvl7pPr>
      <a:lvl8pPr marL="3198494" algn="l" defTabSz="456928" rtl="0" eaLnBrk="1" latinLnBrk="0" hangingPunct="1">
        <a:defRPr sz="1800" kern="1200">
          <a:solidFill>
            <a:schemeClr val="tx1"/>
          </a:solidFill>
          <a:latin typeface="+mn-lt"/>
          <a:ea typeface="+mn-ea"/>
          <a:cs typeface="+mn-cs"/>
        </a:defRPr>
      </a:lvl8pPr>
      <a:lvl9pPr marL="3655421" algn="l" defTabSz="456928"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218" name="Picture 1" descr="Inner-Slide-12.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1182688"/>
            <a:ext cx="9144000" cy="567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Title Placeholder 1"/>
          <p:cNvSpPr>
            <a:spLocks noGrp="1"/>
          </p:cNvSpPr>
          <p:nvPr>
            <p:ph type="title"/>
          </p:nvPr>
        </p:nvSpPr>
        <p:spPr bwMode="auto">
          <a:xfrm>
            <a:off x="0" y="115888"/>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86" tIns="45692" rIns="91386" bIns="45692" numCol="1" anchor="ctr" anchorCtr="0" compatLnSpc="1">
            <a:prstTxWarp prst="textNoShape">
              <a:avLst/>
            </a:prstTxWarp>
          </a:bodyPr>
          <a:lstStyle/>
          <a:p>
            <a:pPr lvl="0"/>
            <a:r>
              <a:rPr lang="en-AU"/>
              <a:t>Click to edit Master title style</a:t>
            </a:r>
            <a:endParaRPr lang="en-US"/>
          </a:p>
        </p:txBody>
      </p:sp>
      <p:sp>
        <p:nvSpPr>
          <p:cNvPr id="9220" name="Text Placeholder 2"/>
          <p:cNvSpPr>
            <a:spLocks noGrp="1"/>
          </p:cNvSpPr>
          <p:nvPr>
            <p:ph type="body" idx="1"/>
          </p:nvPr>
        </p:nvSpPr>
        <p:spPr bwMode="auto">
          <a:xfrm>
            <a:off x="838200" y="2103438"/>
            <a:ext cx="73914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86" tIns="45692" rIns="91386" bIns="45692" numCol="1" anchor="t" anchorCtr="0" compatLnSpc="1">
            <a:prstTxWarp prst="textNoShape">
              <a:avLst/>
            </a:prstTxWarp>
          </a:bodyPr>
          <a:lstStyle/>
          <a:p>
            <a:pPr lvl="0"/>
            <a:r>
              <a:rPr lang="en-AU" altLang="en-US" smtClean="0"/>
              <a:t>Click to edit Master text styles</a:t>
            </a:r>
          </a:p>
          <a:p>
            <a:pPr lvl="1"/>
            <a:r>
              <a:rPr lang="en-AU" altLang="en-US" smtClean="0"/>
              <a:t>Second level</a:t>
            </a:r>
          </a:p>
          <a:p>
            <a:pPr lvl="2"/>
            <a:r>
              <a:rPr lang="en-AU" altLang="en-US" smtClean="0"/>
              <a:t>Third level</a:t>
            </a:r>
          </a:p>
          <a:p>
            <a:pPr lvl="3"/>
            <a:r>
              <a:rPr lang="en-AU" altLang="en-US" smtClean="0"/>
              <a:t>Fourth level</a:t>
            </a:r>
          </a:p>
          <a:p>
            <a:pPr lvl="4"/>
            <a:r>
              <a:rPr lang="en-AU" altLang="en-US" smtClean="0"/>
              <a:t>Fifth level</a:t>
            </a:r>
            <a:endParaRPr lang="en-US" altLang="en-US" smtClean="0"/>
          </a:p>
        </p:txBody>
      </p:sp>
    </p:spTree>
  </p:cSld>
  <p:clrMap bg1="lt1" tx1="dk1" bg2="lt2" tx2="dk2" accent1="accent1" accent2="accent2" accent3="accent3" accent4="accent4" accent5="accent5" accent6="accent6" hlink="hlink" folHlink="folHlink"/>
  <p:sldLayoutIdLst>
    <p:sldLayoutId id="2147487077" r:id="rId1"/>
    <p:sldLayoutId id="2147487078" r:id="rId2"/>
    <p:sldLayoutId id="2147487079" r:id="rId3"/>
    <p:sldLayoutId id="2147487080" r:id="rId4"/>
    <p:sldLayoutId id="2147487081" r:id="rId5"/>
    <p:sldLayoutId id="2147487044" r:id="rId6"/>
  </p:sldLayoutIdLst>
  <p:timing>
    <p:tnLst>
      <p:par>
        <p:cTn id="1" dur="indefinite" restart="never" nodeType="tmRoot"/>
      </p:par>
    </p:tnLst>
  </p:timing>
  <p:hf sldNum="0" hdr="0" ftr="0" dt="0"/>
  <p:txStyles>
    <p:titleStyle>
      <a:lvl1pPr algn="ctr" defTabSz="456928" rtl="0" eaLnBrk="0" fontAlgn="base" hangingPunct="0">
        <a:spcBef>
          <a:spcPct val="0"/>
        </a:spcBef>
        <a:spcAft>
          <a:spcPct val="0"/>
        </a:spcAft>
        <a:defRPr sz="3800" b="1" kern="1200" spc="-150">
          <a:solidFill>
            <a:srgbClr val="005A9B"/>
          </a:solidFill>
          <a:latin typeface="Arial"/>
          <a:ea typeface="ＭＳ Ｐゴシック" charset="-128"/>
          <a:cs typeface="Arial"/>
        </a:defRPr>
      </a:lvl1pPr>
      <a:lvl2pPr algn="ctr" defTabSz="456928" rtl="0" eaLnBrk="0" fontAlgn="base" hangingPunct="0">
        <a:spcBef>
          <a:spcPct val="0"/>
        </a:spcBef>
        <a:spcAft>
          <a:spcPct val="0"/>
        </a:spcAft>
        <a:defRPr sz="3800" b="1">
          <a:solidFill>
            <a:srgbClr val="005A9B"/>
          </a:solidFill>
          <a:latin typeface="Arial" charset="0"/>
          <a:ea typeface="ＭＳ Ｐゴシック" charset="-128"/>
          <a:cs typeface="Arial" charset="0"/>
        </a:defRPr>
      </a:lvl2pPr>
      <a:lvl3pPr algn="ctr" defTabSz="456928" rtl="0" eaLnBrk="0" fontAlgn="base" hangingPunct="0">
        <a:spcBef>
          <a:spcPct val="0"/>
        </a:spcBef>
        <a:spcAft>
          <a:spcPct val="0"/>
        </a:spcAft>
        <a:defRPr sz="3800" b="1">
          <a:solidFill>
            <a:srgbClr val="005A9B"/>
          </a:solidFill>
          <a:latin typeface="Arial" charset="0"/>
          <a:ea typeface="ＭＳ Ｐゴシック" charset="-128"/>
          <a:cs typeface="Arial" charset="0"/>
        </a:defRPr>
      </a:lvl3pPr>
      <a:lvl4pPr algn="ctr" defTabSz="456928" rtl="0" eaLnBrk="0" fontAlgn="base" hangingPunct="0">
        <a:spcBef>
          <a:spcPct val="0"/>
        </a:spcBef>
        <a:spcAft>
          <a:spcPct val="0"/>
        </a:spcAft>
        <a:defRPr sz="3800" b="1">
          <a:solidFill>
            <a:srgbClr val="005A9B"/>
          </a:solidFill>
          <a:latin typeface="Arial" charset="0"/>
          <a:ea typeface="ＭＳ Ｐゴシック" charset="-128"/>
          <a:cs typeface="Arial" charset="0"/>
        </a:defRPr>
      </a:lvl4pPr>
      <a:lvl5pPr algn="ctr" defTabSz="456928" rtl="0" eaLnBrk="0" fontAlgn="base" hangingPunct="0">
        <a:spcBef>
          <a:spcPct val="0"/>
        </a:spcBef>
        <a:spcAft>
          <a:spcPct val="0"/>
        </a:spcAft>
        <a:defRPr sz="3800" b="1">
          <a:solidFill>
            <a:srgbClr val="005A9B"/>
          </a:solidFill>
          <a:latin typeface="Arial" charset="0"/>
          <a:ea typeface="ＭＳ Ｐゴシック" charset="-128"/>
          <a:cs typeface="Arial" charset="0"/>
        </a:defRPr>
      </a:lvl5pPr>
      <a:lvl6pPr marL="456928" algn="ctr" defTabSz="456928" rtl="0" fontAlgn="base">
        <a:spcBef>
          <a:spcPct val="0"/>
        </a:spcBef>
        <a:spcAft>
          <a:spcPct val="0"/>
        </a:spcAft>
        <a:defRPr sz="3800">
          <a:solidFill>
            <a:schemeClr val="tx1"/>
          </a:solidFill>
          <a:latin typeface="Arial" charset="0"/>
          <a:ea typeface="ＭＳ Ｐゴシック" charset="-128"/>
        </a:defRPr>
      </a:lvl6pPr>
      <a:lvl7pPr marL="913856" algn="ctr" defTabSz="456928" rtl="0" fontAlgn="base">
        <a:spcBef>
          <a:spcPct val="0"/>
        </a:spcBef>
        <a:spcAft>
          <a:spcPct val="0"/>
        </a:spcAft>
        <a:defRPr sz="3800">
          <a:solidFill>
            <a:schemeClr val="tx1"/>
          </a:solidFill>
          <a:latin typeface="Arial" charset="0"/>
          <a:ea typeface="ＭＳ Ｐゴシック" charset="-128"/>
        </a:defRPr>
      </a:lvl7pPr>
      <a:lvl8pPr marL="1370784" algn="ctr" defTabSz="456928" rtl="0" fontAlgn="base">
        <a:spcBef>
          <a:spcPct val="0"/>
        </a:spcBef>
        <a:spcAft>
          <a:spcPct val="0"/>
        </a:spcAft>
        <a:defRPr sz="3800">
          <a:solidFill>
            <a:schemeClr val="tx1"/>
          </a:solidFill>
          <a:latin typeface="Arial" charset="0"/>
          <a:ea typeface="ＭＳ Ｐゴシック" charset="-128"/>
        </a:defRPr>
      </a:lvl8pPr>
      <a:lvl9pPr marL="1827710" algn="ctr" defTabSz="456928" rtl="0" fontAlgn="base">
        <a:spcBef>
          <a:spcPct val="0"/>
        </a:spcBef>
        <a:spcAft>
          <a:spcPct val="0"/>
        </a:spcAft>
        <a:defRPr sz="3800">
          <a:solidFill>
            <a:schemeClr val="tx1"/>
          </a:solidFill>
          <a:latin typeface="Arial" charset="0"/>
          <a:ea typeface="ＭＳ Ｐゴシック" charset="-128"/>
        </a:defRPr>
      </a:lvl9pPr>
    </p:titleStyle>
    <p:bodyStyle>
      <a:lvl1pPr marL="271301" indent="-271301" algn="l" defTabSz="456928" rtl="0" eaLnBrk="0" fontAlgn="base" hangingPunct="0">
        <a:spcBef>
          <a:spcPct val="20000"/>
        </a:spcBef>
        <a:spcAft>
          <a:spcPct val="0"/>
        </a:spcAft>
        <a:buClr>
          <a:srgbClr val="8EB4E3"/>
        </a:buClr>
        <a:buFont typeface="Arial" charset="0"/>
        <a:buChar char="•"/>
        <a:defRPr sz="2800" kern="1200">
          <a:solidFill>
            <a:schemeClr val="bg1"/>
          </a:solidFill>
          <a:latin typeface="Arial"/>
          <a:ea typeface="ＭＳ Ｐゴシック" charset="-128"/>
          <a:cs typeface="Arial"/>
        </a:defRPr>
      </a:lvl1pPr>
      <a:lvl2pPr marL="742508" indent="-285580" algn="l" defTabSz="456928" rtl="0" eaLnBrk="0" fontAlgn="base" hangingPunct="0">
        <a:spcBef>
          <a:spcPct val="20000"/>
        </a:spcBef>
        <a:spcAft>
          <a:spcPct val="0"/>
        </a:spcAft>
        <a:buClr>
          <a:srgbClr val="8EB4E3"/>
        </a:buClr>
        <a:buFont typeface="Arial" charset="0"/>
        <a:buChar char="–"/>
        <a:defRPr sz="2600" kern="1200">
          <a:solidFill>
            <a:schemeClr val="bg1"/>
          </a:solidFill>
          <a:latin typeface="Arial"/>
          <a:ea typeface="ＭＳ Ｐゴシック" charset="-128"/>
          <a:cs typeface="Arial"/>
        </a:defRPr>
      </a:lvl2pPr>
      <a:lvl3pPr marL="1142319" indent="-228464" algn="l" defTabSz="456928" rtl="0" eaLnBrk="0" fontAlgn="base" hangingPunct="0">
        <a:spcBef>
          <a:spcPct val="20000"/>
        </a:spcBef>
        <a:spcAft>
          <a:spcPct val="0"/>
        </a:spcAft>
        <a:buClr>
          <a:srgbClr val="8EB4E3"/>
        </a:buClr>
        <a:buFont typeface="Arial" charset="0"/>
        <a:buChar char="•"/>
        <a:defRPr sz="2200" kern="1200">
          <a:solidFill>
            <a:schemeClr val="bg1"/>
          </a:solidFill>
          <a:latin typeface="Arial"/>
          <a:ea typeface="ＭＳ Ｐゴシック" charset="-128"/>
          <a:cs typeface="Arial"/>
        </a:defRPr>
      </a:lvl3pPr>
      <a:lvl4pPr marL="1599246" indent="-228464" algn="l" defTabSz="456928" rtl="0" eaLnBrk="0" fontAlgn="base" hangingPunct="0">
        <a:spcBef>
          <a:spcPct val="20000"/>
        </a:spcBef>
        <a:spcAft>
          <a:spcPct val="0"/>
        </a:spcAft>
        <a:buClr>
          <a:srgbClr val="8EB4E3"/>
        </a:buClr>
        <a:buFont typeface="Arial" charset="0"/>
        <a:buChar char="–"/>
        <a:defRPr sz="2000" kern="1200">
          <a:solidFill>
            <a:schemeClr val="bg1"/>
          </a:solidFill>
          <a:latin typeface="Arial"/>
          <a:ea typeface="ＭＳ Ｐゴシック" charset="-128"/>
          <a:cs typeface="Arial"/>
        </a:defRPr>
      </a:lvl4pPr>
      <a:lvl5pPr marL="2056174" indent="-228464" algn="l" defTabSz="456928" rtl="0" eaLnBrk="0" fontAlgn="base" hangingPunct="0">
        <a:spcBef>
          <a:spcPct val="20000"/>
        </a:spcBef>
        <a:spcAft>
          <a:spcPct val="0"/>
        </a:spcAft>
        <a:buClr>
          <a:srgbClr val="8EB4E3"/>
        </a:buClr>
        <a:buFont typeface="Arial" charset="0"/>
        <a:buChar char="»"/>
        <a:defRPr sz="2000" kern="1200">
          <a:solidFill>
            <a:schemeClr val="bg1"/>
          </a:solidFill>
          <a:latin typeface="Arial"/>
          <a:ea typeface="ＭＳ Ｐゴシック" charset="-128"/>
          <a:cs typeface="Arial"/>
        </a:defRPr>
      </a:lvl5pPr>
      <a:lvl6pPr marL="2513102" indent="-228464" algn="l" defTabSz="456928" rtl="0" eaLnBrk="1" latinLnBrk="0" hangingPunct="1">
        <a:spcBef>
          <a:spcPct val="20000"/>
        </a:spcBef>
        <a:buFont typeface="Arial"/>
        <a:buChar char="•"/>
        <a:defRPr sz="2000" kern="1200">
          <a:solidFill>
            <a:schemeClr val="tx1"/>
          </a:solidFill>
          <a:latin typeface="+mn-lt"/>
          <a:ea typeface="+mn-ea"/>
          <a:cs typeface="+mn-cs"/>
        </a:defRPr>
      </a:lvl6pPr>
      <a:lvl7pPr marL="2970030" indent="-228464" algn="l" defTabSz="456928" rtl="0" eaLnBrk="1" latinLnBrk="0" hangingPunct="1">
        <a:spcBef>
          <a:spcPct val="20000"/>
        </a:spcBef>
        <a:buFont typeface="Arial"/>
        <a:buChar char="•"/>
        <a:defRPr sz="2000" kern="1200">
          <a:solidFill>
            <a:schemeClr val="tx1"/>
          </a:solidFill>
          <a:latin typeface="+mn-lt"/>
          <a:ea typeface="+mn-ea"/>
          <a:cs typeface="+mn-cs"/>
        </a:defRPr>
      </a:lvl7pPr>
      <a:lvl8pPr marL="3426958" indent="-228464" algn="l" defTabSz="456928" rtl="0" eaLnBrk="1" latinLnBrk="0" hangingPunct="1">
        <a:spcBef>
          <a:spcPct val="20000"/>
        </a:spcBef>
        <a:buFont typeface="Arial"/>
        <a:buChar char="•"/>
        <a:defRPr sz="2000" kern="1200">
          <a:solidFill>
            <a:schemeClr val="tx1"/>
          </a:solidFill>
          <a:latin typeface="+mn-lt"/>
          <a:ea typeface="+mn-ea"/>
          <a:cs typeface="+mn-cs"/>
        </a:defRPr>
      </a:lvl8pPr>
      <a:lvl9pPr marL="3883886" indent="-228464" algn="l" defTabSz="45692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928" rtl="0" eaLnBrk="1" latinLnBrk="0" hangingPunct="1">
        <a:defRPr sz="1800" kern="1200">
          <a:solidFill>
            <a:schemeClr val="tx1"/>
          </a:solidFill>
          <a:latin typeface="+mn-lt"/>
          <a:ea typeface="+mn-ea"/>
          <a:cs typeface="+mn-cs"/>
        </a:defRPr>
      </a:lvl1pPr>
      <a:lvl2pPr marL="456928" algn="l" defTabSz="456928" rtl="0" eaLnBrk="1" latinLnBrk="0" hangingPunct="1">
        <a:defRPr sz="1800" kern="1200">
          <a:solidFill>
            <a:schemeClr val="tx1"/>
          </a:solidFill>
          <a:latin typeface="+mn-lt"/>
          <a:ea typeface="+mn-ea"/>
          <a:cs typeface="+mn-cs"/>
        </a:defRPr>
      </a:lvl2pPr>
      <a:lvl3pPr marL="913856" algn="l" defTabSz="456928" rtl="0" eaLnBrk="1" latinLnBrk="0" hangingPunct="1">
        <a:defRPr sz="1800" kern="1200">
          <a:solidFill>
            <a:schemeClr val="tx1"/>
          </a:solidFill>
          <a:latin typeface="+mn-lt"/>
          <a:ea typeface="+mn-ea"/>
          <a:cs typeface="+mn-cs"/>
        </a:defRPr>
      </a:lvl3pPr>
      <a:lvl4pPr marL="1370784" algn="l" defTabSz="456928" rtl="0" eaLnBrk="1" latinLnBrk="0" hangingPunct="1">
        <a:defRPr sz="1800" kern="1200">
          <a:solidFill>
            <a:schemeClr val="tx1"/>
          </a:solidFill>
          <a:latin typeface="+mn-lt"/>
          <a:ea typeface="+mn-ea"/>
          <a:cs typeface="+mn-cs"/>
        </a:defRPr>
      </a:lvl4pPr>
      <a:lvl5pPr marL="1827710" algn="l" defTabSz="456928" rtl="0" eaLnBrk="1" latinLnBrk="0" hangingPunct="1">
        <a:defRPr sz="1800" kern="1200">
          <a:solidFill>
            <a:schemeClr val="tx1"/>
          </a:solidFill>
          <a:latin typeface="+mn-lt"/>
          <a:ea typeface="+mn-ea"/>
          <a:cs typeface="+mn-cs"/>
        </a:defRPr>
      </a:lvl5pPr>
      <a:lvl6pPr marL="2284638" algn="l" defTabSz="456928" rtl="0" eaLnBrk="1" latinLnBrk="0" hangingPunct="1">
        <a:defRPr sz="1800" kern="1200">
          <a:solidFill>
            <a:schemeClr val="tx1"/>
          </a:solidFill>
          <a:latin typeface="+mn-lt"/>
          <a:ea typeface="+mn-ea"/>
          <a:cs typeface="+mn-cs"/>
        </a:defRPr>
      </a:lvl6pPr>
      <a:lvl7pPr marL="2741566" algn="l" defTabSz="456928" rtl="0" eaLnBrk="1" latinLnBrk="0" hangingPunct="1">
        <a:defRPr sz="1800" kern="1200">
          <a:solidFill>
            <a:schemeClr val="tx1"/>
          </a:solidFill>
          <a:latin typeface="+mn-lt"/>
          <a:ea typeface="+mn-ea"/>
          <a:cs typeface="+mn-cs"/>
        </a:defRPr>
      </a:lvl7pPr>
      <a:lvl8pPr marL="3198494" algn="l" defTabSz="456928" rtl="0" eaLnBrk="1" latinLnBrk="0" hangingPunct="1">
        <a:defRPr sz="1800" kern="1200">
          <a:solidFill>
            <a:schemeClr val="tx1"/>
          </a:solidFill>
          <a:latin typeface="+mn-lt"/>
          <a:ea typeface="+mn-ea"/>
          <a:cs typeface="+mn-cs"/>
        </a:defRPr>
      </a:lvl8pPr>
      <a:lvl9pPr marL="3655421" algn="l" defTabSz="45692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68.xml"/><Relationship Id="rId4" Type="http://schemas.openxmlformats.org/officeDocument/2006/relationships/image" Target="../media/image13.pn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49.jpeg"/><Relationship Id="rId2" Type="http://schemas.openxmlformats.org/officeDocument/2006/relationships/notesSlide" Target="../notesSlides/notesSlide10.xml"/><Relationship Id="rId1" Type="http://schemas.openxmlformats.org/officeDocument/2006/relationships/slideLayout" Target="../slideLayouts/slideLayout67.xml"/><Relationship Id="rId6" Type="http://schemas.openxmlformats.org/officeDocument/2006/relationships/image" Target="../media/image48.jpg"/><Relationship Id="rId5" Type="http://schemas.openxmlformats.org/officeDocument/2006/relationships/image" Target="../media/image47.jpg"/><Relationship Id="rId4" Type="http://schemas.openxmlformats.org/officeDocument/2006/relationships/image" Target="../media/image46.png"/></Relationships>
</file>

<file path=ppt/slides/_rels/slide11.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23.png"/><Relationship Id="rId7" Type="http://schemas.openxmlformats.org/officeDocument/2006/relationships/image" Target="../media/image53.png"/><Relationship Id="rId2" Type="http://schemas.openxmlformats.org/officeDocument/2006/relationships/notesSlide" Target="../notesSlides/notesSlide11.xml"/><Relationship Id="rId1" Type="http://schemas.openxmlformats.org/officeDocument/2006/relationships/slideLayout" Target="../slideLayouts/slideLayout67.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jpeg"/><Relationship Id="rId9" Type="http://schemas.openxmlformats.org/officeDocument/2006/relationships/image" Target="../media/image55.png"/></Relationships>
</file>

<file path=ppt/slides/_rels/slide12.xml.rels><?xml version="1.0" encoding="UTF-8" standalone="yes"?>
<Relationships xmlns="http://schemas.openxmlformats.org/package/2006/relationships"><Relationship Id="rId8" Type="http://schemas.openxmlformats.org/officeDocument/2006/relationships/image" Target="../media/image60.JPG"/><Relationship Id="rId3" Type="http://schemas.openxmlformats.org/officeDocument/2006/relationships/image" Target="../media/image24.jpeg"/><Relationship Id="rId7" Type="http://schemas.openxmlformats.org/officeDocument/2006/relationships/image" Target="../media/image59.JPG"/><Relationship Id="rId2" Type="http://schemas.openxmlformats.org/officeDocument/2006/relationships/notesSlide" Target="../notesSlides/notesSlide12.xml"/><Relationship Id="rId1" Type="http://schemas.openxmlformats.org/officeDocument/2006/relationships/slideLayout" Target="../slideLayouts/slideLayout67.xml"/><Relationship Id="rId6" Type="http://schemas.openxmlformats.org/officeDocument/2006/relationships/image" Target="../media/image58.JPG"/><Relationship Id="rId5" Type="http://schemas.openxmlformats.org/officeDocument/2006/relationships/image" Target="../media/image57.jpeg"/><Relationship Id="rId4" Type="http://schemas.openxmlformats.org/officeDocument/2006/relationships/image" Target="../media/image56.jpg"/></Relationships>
</file>

<file path=ppt/slides/_rels/slide13.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24.jpeg"/><Relationship Id="rId7" Type="http://schemas.openxmlformats.org/officeDocument/2006/relationships/image" Target="../media/image64.png"/><Relationship Id="rId2" Type="http://schemas.openxmlformats.org/officeDocument/2006/relationships/notesSlide" Target="../notesSlides/notesSlide13.xml"/><Relationship Id="rId1" Type="http://schemas.openxmlformats.org/officeDocument/2006/relationships/slideLayout" Target="../slideLayouts/slideLayout67.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7.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14.png"/><Relationship Id="rId1" Type="http://schemas.openxmlformats.org/officeDocument/2006/relationships/slideLayout" Target="../slideLayouts/slideLayout67.xml"/><Relationship Id="rId5" Type="http://schemas.openxmlformats.org/officeDocument/2006/relationships/image" Target="../media/image67.jpg"/><Relationship Id="rId4" Type="http://schemas.openxmlformats.org/officeDocument/2006/relationships/image" Target="../media/image66.jpg"/></Relationships>
</file>

<file path=ppt/slides/_rels/slide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xml"/><Relationship Id="rId1" Type="http://schemas.openxmlformats.org/officeDocument/2006/relationships/slideLayout" Target="../slideLayouts/slideLayout67.xml"/><Relationship Id="rId5" Type="http://schemas.openxmlformats.org/officeDocument/2006/relationships/image" Target="../media/image21.jpeg"/><Relationship Id="rId4" Type="http://schemas.openxmlformats.org/officeDocument/2006/relationships/image" Target="../media/image20.jpeg"/></Relationships>
</file>

<file path=ppt/slides/_rels/slide3.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notesSlide" Target="../notesSlides/notesSlide3.xml"/><Relationship Id="rId7" Type="http://schemas.openxmlformats.org/officeDocument/2006/relationships/image" Target="../media/image25.jpg"/><Relationship Id="rId2" Type="http://schemas.openxmlformats.org/officeDocument/2006/relationships/slideLayout" Target="../slideLayouts/slideLayout67.xml"/><Relationship Id="rId1" Type="http://schemas.openxmlformats.org/officeDocument/2006/relationships/themeOverride" Target="../theme/themeOverride1.xml"/><Relationship Id="rId6" Type="http://schemas.openxmlformats.org/officeDocument/2006/relationships/image" Target="../media/image24.jpeg"/><Relationship Id="rId5" Type="http://schemas.openxmlformats.org/officeDocument/2006/relationships/image" Target="../media/image23.png"/><Relationship Id="rId10" Type="http://schemas.openxmlformats.org/officeDocument/2006/relationships/image" Target="../media/image28.jpeg"/><Relationship Id="rId4" Type="http://schemas.openxmlformats.org/officeDocument/2006/relationships/image" Target="../media/image22.jpeg"/><Relationship Id="rId9" Type="http://schemas.openxmlformats.org/officeDocument/2006/relationships/image" Target="../media/image27.jpeg"/></Relationships>
</file>

<file path=ppt/slides/_rels/slide4.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2.jpeg"/><Relationship Id="rId2" Type="http://schemas.openxmlformats.org/officeDocument/2006/relationships/notesSlide" Target="../notesSlides/notesSlide4.xml"/><Relationship Id="rId1" Type="http://schemas.openxmlformats.org/officeDocument/2006/relationships/slideLayout" Target="../slideLayouts/slideLayout67.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68.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36.jpeg"/><Relationship Id="rId2" Type="http://schemas.openxmlformats.org/officeDocument/2006/relationships/notesSlide" Target="../notesSlides/notesSlide6.xml"/><Relationship Id="rId1" Type="http://schemas.openxmlformats.org/officeDocument/2006/relationships/slideLayout" Target="../slideLayouts/slideLayout67.xml"/><Relationship Id="rId6" Type="http://schemas.openxmlformats.org/officeDocument/2006/relationships/image" Target="../media/image35.JPG"/><Relationship Id="rId5" Type="http://schemas.openxmlformats.org/officeDocument/2006/relationships/image" Target="../media/image34.JPG"/><Relationship Id="rId4" Type="http://schemas.openxmlformats.org/officeDocument/2006/relationships/image" Target="../media/image33.JPG"/></Relationships>
</file>

<file path=ppt/slides/_rels/slide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7.xml"/><Relationship Id="rId1" Type="http://schemas.openxmlformats.org/officeDocument/2006/relationships/slideLayout" Target="../slideLayouts/slideLayout67.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3.JP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67.xml"/><Relationship Id="rId6" Type="http://schemas.openxmlformats.org/officeDocument/2006/relationships/image" Target="../media/image41.jpeg"/><Relationship Id="rId5" Type="http://schemas.openxmlformats.org/officeDocument/2006/relationships/image" Target="../media/image40.png"/><Relationship Id="rId4" Type="http://schemas.openxmlformats.org/officeDocument/2006/relationships/image" Target="../media/image39.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45.png"/><Relationship Id="rId2" Type="http://schemas.openxmlformats.org/officeDocument/2006/relationships/notesSlide" Target="../notesSlides/notesSlide9.xml"/><Relationship Id="rId1" Type="http://schemas.openxmlformats.org/officeDocument/2006/relationships/slideLayout" Target="../slideLayouts/slideLayout67.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7524" y="1268760"/>
            <a:ext cx="8424935" cy="1676400"/>
          </a:xfrm>
        </p:spPr>
        <p:txBody>
          <a:bodyPr/>
          <a:lstStyle/>
          <a:p>
            <a:pPr>
              <a:defRPr/>
            </a:pPr>
            <a:r>
              <a:rPr lang="en-AU" sz="4000" dirty="0"/>
              <a:t>Unique capabilities and methods for analysing nuclear waste form materials using ANSTO’s landmark infrastructure</a:t>
            </a:r>
            <a:endParaRPr lang="en-US" sz="4000" dirty="0"/>
          </a:p>
        </p:txBody>
      </p:sp>
      <p:cxnSp>
        <p:nvCxnSpPr>
          <p:cNvPr id="8" name="Straight Connector 7"/>
          <p:cNvCxnSpPr/>
          <p:nvPr/>
        </p:nvCxnSpPr>
        <p:spPr>
          <a:xfrm>
            <a:off x="971600" y="3501008"/>
            <a:ext cx="7200800"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0" name="Rectangle 9"/>
          <p:cNvSpPr/>
          <p:nvPr/>
        </p:nvSpPr>
        <p:spPr>
          <a:xfrm>
            <a:off x="251520" y="3573016"/>
            <a:ext cx="8640960" cy="1744067"/>
          </a:xfrm>
          <a:prstGeom prst="rect">
            <a:avLst/>
          </a:prstGeom>
          <a:ln>
            <a:noFill/>
          </a:ln>
        </p:spPr>
        <p:txBody>
          <a:bodyPr wrap="square">
            <a:spAutoFit/>
          </a:bodyPr>
          <a:lstStyle/>
          <a:p>
            <a:pPr algn="ctr">
              <a:lnSpc>
                <a:spcPct val="150000"/>
              </a:lnSpc>
              <a:spcAft>
                <a:spcPts val="1000"/>
              </a:spcAft>
            </a:pPr>
            <a:r>
              <a:rPr lang="en-AU" sz="1400" u="sng" dirty="0">
                <a:solidFill>
                  <a:schemeClr val="bg1"/>
                </a:solidFill>
                <a:latin typeface="Arial" pitchFamily="34" charset="0"/>
                <a:ea typeface="Calibri"/>
                <a:cs typeface="Arial" pitchFamily="34" charset="0"/>
              </a:rPr>
              <a:t>Gabriel L. </a:t>
            </a:r>
            <a:r>
              <a:rPr lang="en-AU" sz="1400" u="sng" dirty="0" err="1">
                <a:solidFill>
                  <a:schemeClr val="bg1"/>
                </a:solidFill>
                <a:latin typeface="Arial" pitchFamily="34" charset="0"/>
                <a:ea typeface="Calibri"/>
                <a:cs typeface="Arial" pitchFamily="34" charset="0"/>
              </a:rPr>
              <a:t>Murphy</a:t>
            </a:r>
            <a:r>
              <a:rPr lang="en-AU" sz="1400" u="sng" baseline="30000" dirty="0" err="1">
                <a:solidFill>
                  <a:schemeClr val="bg1"/>
                </a:solidFill>
                <a:latin typeface="Arial" pitchFamily="34" charset="0"/>
                <a:ea typeface="Calibri"/>
                <a:cs typeface="Arial" pitchFamily="34" charset="0"/>
              </a:rPr>
              <a:t>a,b</a:t>
            </a:r>
            <a:r>
              <a:rPr lang="en-AU" sz="1400" dirty="0">
                <a:solidFill>
                  <a:schemeClr val="bg1"/>
                </a:solidFill>
                <a:latin typeface="Arial" pitchFamily="34" charset="0"/>
                <a:ea typeface="Calibri"/>
                <a:cs typeface="Arial" pitchFamily="34" charset="0"/>
              </a:rPr>
              <a:t>, </a:t>
            </a:r>
            <a:r>
              <a:rPr lang="en-AU" sz="1400" dirty="0" err="1">
                <a:solidFill>
                  <a:schemeClr val="bg1"/>
                </a:solidFill>
                <a:latin typeface="Arial" pitchFamily="34" charset="0"/>
                <a:ea typeface="Calibri"/>
                <a:cs typeface="Arial" pitchFamily="34" charset="0"/>
              </a:rPr>
              <a:t>Zhaoming</a:t>
            </a:r>
            <a:r>
              <a:rPr lang="en-AU" sz="1400" dirty="0">
                <a:solidFill>
                  <a:schemeClr val="bg1"/>
                </a:solidFill>
                <a:latin typeface="Arial" pitchFamily="34" charset="0"/>
                <a:ea typeface="Calibri"/>
                <a:cs typeface="Arial" pitchFamily="34" charset="0"/>
              </a:rPr>
              <a:t> </a:t>
            </a:r>
            <a:r>
              <a:rPr lang="en-AU" sz="1400" dirty="0" err="1">
                <a:solidFill>
                  <a:schemeClr val="bg1"/>
                </a:solidFill>
                <a:latin typeface="Arial" pitchFamily="34" charset="0"/>
                <a:ea typeface="Calibri"/>
                <a:cs typeface="Arial" pitchFamily="34" charset="0"/>
              </a:rPr>
              <a:t>Zhang</a:t>
            </a:r>
            <a:r>
              <a:rPr lang="en-AU" sz="1400" baseline="30000" dirty="0" err="1">
                <a:solidFill>
                  <a:schemeClr val="bg1"/>
                </a:solidFill>
                <a:latin typeface="Arial" pitchFamily="34" charset="0"/>
                <a:ea typeface="Calibri"/>
                <a:cs typeface="Arial" pitchFamily="34" charset="0"/>
              </a:rPr>
              <a:t>b</a:t>
            </a:r>
            <a:r>
              <a:rPr lang="en-AU" sz="1400" dirty="0">
                <a:solidFill>
                  <a:schemeClr val="bg1"/>
                </a:solidFill>
                <a:latin typeface="Arial" pitchFamily="34" charset="0"/>
                <a:ea typeface="Calibri"/>
                <a:cs typeface="Arial" pitchFamily="34" charset="0"/>
              </a:rPr>
              <a:t>, Maxim </a:t>
            </a:r>
            <a:r>
              <a:rPr lang="en-AU" sz="1400" dirty="0" err="1">
                <a:solidFill>
                  <a:schemeClr val="bg1"/>
                </a:solidFill>
                <a:latin typeface="Arial" pitchFamily="34" charset="0"/>
                <a:ea typeface="Calibri"/>
                <a:cs typeface="Arial" pitchFamily="34" charset="0"/>
              </a:rPr>
              <a:t>Avdeev</a:t>
            </a:r>
            <a:r>
              <a:rPr lang="en-AU" sz="1400" baseline="30000" dirty="0" err="1">
                <a:solidFill>
                  <a:schemeClr val="bg1"/>
                </a:solidFill>
                <a:latin typeface="Arial" pitchFamily="34" charset="0"/>
                <a:ea typeface="Calibri"/>
                <a:cs typeface="Arial" pitchFamily="34" charset="0"/>
              </a:rPr>
              <a:t>b</a:t>
            </a:r>
            <a:r>
              <a:rPr lang="en-AU" sz="1400" dirty="0" smtClean="0">
                <a:solidFill>
                  <a:schemeClr val="bg1"/>
                </a:solidFill>
                <a:latin typeface="Arial" pitchFamily="34" charset="0"/>
                <a:ea typeface="Calibri"/>
                <a:cs typeface="Arial" pitchFamily="34" charset="0"/>
              </a:rPr>
              <a:t>, </a:t>
            </a:r>
            <a:r>
              <a:rPr lang="en-AU" sz="1400" dirty="0" err="1">
                <a:solidFill>
                  <a:schemeClr val="bg1"/>
                </a:solidFill>
                <a:latin typeface="Arial" pitchFamily="34" charset="0"/>
                <a:ea typeface="Calibri"/>
                <a:cs typeface="Arial" pitchFamily="34" charset="0"/>
              </a:rPr>
              <a:t>Bernt</a:t>
            </a:r>
            <a:r>
              <a:rPr lang="en-AU" sz="1400" dirty="0">
                <a:solidFill>
                  <a:schemeClr val="bg1"/>
                </a:solidFill>
                <a:latin typeface="Arial" pitchFamily="34" charset="0"/>
                <a:ea typeface="Calibri"/>
                <a:cs typeface="Arial" pitchFamily="34" charset="0"/>
              </a:rPr>
              <a:t> </a:t>
            </a:r>
            <a:r>
              <a:rPr lang="en-AU" sz="1400" dirty="0" err="1">
                <a:solidFill>
                  <a:schemeClr val="bg1"/>
                </a:solidFill>
                <a:latin typeface="Arial" pitchFamily="34" charset="0"/>
                <a:ea typeface="Calibri"/>
                <a:cs typeface="Arial" pitchFamily="34" charset="0"/>
              </a:rPr>
              <a:t>Johannessen</a:t>
            </a:r>
            <a:r>
              <a:rPr lang="en-AU" sz="1400" baseline="30000" dirty="0" err="1">
                <a:solidFill>
                  <a:schemeClr val="bg1"/>
                </a:solidFill>
                <a:latin typeface="Arial" pitchFamily="34" charset="0"/>
                <a:ea typeface="Calibri"/>
                <a:cs typeface="Arial" pitchFamily="34" charset="0"/>
              </a:rPr>
              <a:t>c</a:t>
            </a:r>
            <a:r>
              <a:rPr lang="en-AU" sz="1400" dirty="0" smtClean="0">
                <a:solidFill>
                  <a:schemeClr val="bg1"/>
                </a:solidFill>
                <a:latin typeface="Arial" pitchFamily="34" charset="0"/>
                <a:ea typeface="Calibri"/>
                <a:cs typeface="Arial" pitchFamily="34" charset="0"/>
              </a:rPr>
              <a:t>, Helen Maynard-</a:t>
            </a:r>
            <a:r>
              <a:rPr lang="en-AU" sz="1400" dirty="0" err="1" smtClean="0">
                <a:solidFill>
                  <a:schemeClr val="bg1"/>
                </a:solidFill>
                <a:latin typeface="Arial" pitchFamily="34" charset="0"/>
                <a:ea typeface="Calibri"/>
                <a:cs typeface="Arial" pitchFamily="34" charset="0"/>
              </a:rPr>
              <a:t>Casely</a:t>
            </a:r>
            <a:r>
              <a:rPr lang="en-AU" sz="1400" baseline="30000" dirty="0" err="1" smtClean="0">
                <a:solidFill>
                  <a:schemeClr val="bg1"/>
                </a:solidFill>
                <a:latin typeface="Arial" pitchFamily="34" charset="0"/>
                <a:ea typeface="Calibri"/>
                <a:cs typeface="Arial" pitchFamily="34" charset="0"/>
              </a:rPr>
              <a:t>b</a:t>
            </a:r>
            <a:r>
              <a:rPr lang="en-AU" sz="1400" dirty="0" smtClean="0">
                <a:solidFill>
                  <a:schemeClr val="bg1"/>
                </a:solidFill>
                <a:latin typeface="Arial" pitchFamily="34" charset="0"/>
                <a:ea typeface="Calibri"/>
                <a:cs typeface="Arial" pitchFamily="34" charset="0"/>
              </a:rPr>
              <a:t> </a:t>
            </a:r>
            <a:r>
              <a:rPr lang="en-AU" sz="1400" dirty="0">
                <a:solidFill>
                  <a:schemeClr val="bg1"/>
                </a:solidFill>
                <a:latin typeface="Arial" pitchFamily="34" charset="0"/>
                <a:ea typeface="Calibri"/>
                <a:cs typeface="Arial" pitchFamily="34" charset="0"/>
              </a:rPr>
              <a:t>Helen </a:t>
            </a:r>
            <a:r>
              <a:rPr lang="en-AU" sz="1400" dirty="0" err="1">
                <a:solidFill>
                  <a:schemeClr val="bg1"/>
                </a:solidFill>
                <a:latin typeface="Arial" pitchFamily="34" charset="0"/>
                <a:ea typeface="Calibri"/>
                <a:cs typeface="Arial" pitchFamily="34" charset="0"/>
              </a:rPr>
              <a:t>Brand</a:t>
            </a:r>
            <a:r>
              <a:rPr lang="en-AU" sz="1400" baseline="30000" dirty="0" err="1">
                <a:solidFill>
                  <a:schemeClr val="bg1"/>
                </a:solidFill>
                <a:latin typeface="Arial" pitchFamily="34" charset="0"/>
                <a:ea typeface="Calibri"/>
                <a:cs typeface="Arial" pitchFamily="34" charset="0"/>
              </a:rPr>
              <a:t>c</a:t>
            </a:r>
            <a:r>
              <a:rPr lang="en-AU" sz="1400" dirty="0">
                <a:solidFill>
                  <a:schemeClr val="bg1"/>
                </a:solidFill>
                <a:latin typeface="Arial" pitchFamily="34" charset="0"/>
                <a:ea typeface="Calibri"/>
                <a:cs typeface="Arial" pitchFamily="34" charset="0"/>
              </a:rPr>
              <a:t> and Brendan J. </a:t>
            </a:r>
            <a:r>
              <a:rPr lang="en-AU" sz="1400" dirty="0" err="1">
                <a:solidFill>
                  <a:schemeClr val="bg1"/>
                </a:solidFill>
                <a:latin typeface="Arial" pitchFamily="34" charset="0"/>
                <a:ea typeface="Calibri"/>
                <a:cs typeface="Arial" pitchFamily="34" charset="0"/>
              </a:rPr>
              <a:t>Kennedy</a:t>
            </a:r>
            <a:r>
              <a:rPr lang="en-AU" sz="1400" baseline="30000" dirty="0" err="1">
                <a:solidFill>
                  <a:schemeClr val="bg1"/>
                </a:solidFill>
                <a:latin typeface="Arial" pitchFamily="34" charset="0"/>
                <a:ea typeface="Calibri"/>
                <a:cs typeface="Arial" pitchFamily="34" charset="0"/>
              </a:rPr>
              <a:t>a</a:t>
            </a:r>
            <a:r>
              <a:rPr lang="en-AU" sz="1400" dirty="0">
                <a:solidFill>
                  <a:schemeClr val="bg1"/>
                </a:solidFill>
                <a:latin typeface="Arial" pitchFamily="34" charset="0"/>
                <a:ea typeface="Calibri"/>
                <a:cs typeface="Arial" pitchFamily="34" charset="0"/>
              </a:rPr>
              <a:t>.</a:t>
            </a:r>
          </a:p>
          <a:p>
            <a:pPr algn="ctr">
              <a:lnSpc>
                <a:spcPct val="150000"/>
              </a:lnSpc>
              <a:spcAft>
                <a:spcPts val="1000"/>
              </a:spcAft>
            </a:pPr>
            <a:r>
              <a:rPr lang="en-AU" sz="1000" baseline="30000" dirty="0" err="1" smtClean="0">
                <a:solidFill>
                  <a:schemeClr val="bg1"/>
                </a:solidFill>
                <a:latin typeface="Arial" pitchFamily="34" charset="0"/>
                <a:ea typeface="Calibri"/>
                <a:cs typeface="Arial" pitchFamily="34" charset="0"/>
              </a:rPr>
              <a:t>a</a:t>
            </a:r>
            <a:r>
              <a:rPr lang="en-AU" sz="1000" dirty="0" err="1" smtClean="0">
                <a:solidFill>
                  <a:schemeClr val="bg1"/>
                </a:solidFill>
                <a:latin typeface="Arial" pitchFamily="34" charset="0"/>
                <a:ea typeface="Calibri"/>
                <a:cs typeface="Arial" pitchFamily="34" charset="0"/>
              </a:rPr>
              <a:t>School</a:t>
            </a:r>
            <a:r>
              <a:rPr lang="en-AU" sz="1000" dirty="0" smtClean="0">
                <a:solidFill>
                  <a:schemeClr val="bg1"/>
                </a:solidFill>
                <a:latin typeface="Arial" pitchFamily="34" charset="0"/>
                <a:ea typeface="Calibri"/>
                <a:cs typeface="Arial" pitchFamily="34" charset="0"/>
              </a:rPr>
              <a:t> of Chemistry, University of Sydney, New South Wales, Australia, </a:t>
            </a:r>
            <a:br>
              <a:rPr lang="en-AU" sz="1000" dirty="0" smtClean="0">
                <a:solidFill>
                  <a:schemeClr val="bg1"/>
                </a:solidFill>
                <a:latin typeface="Arial" pitchFamily="34" charset="0"/>
                <a:ea typeface="Calibri"/>
                <a:cs typeface="Arial" pitchFamily="34" charset="0"/>
              </a:rPr>
            </a:br>
            <a:r>
              <a:rPr lang="en-AU" sz="1000" baseline="30000" dirty="0" err="1" smtClean="0">
                <a:solidFill>
                  <a:schemeClr val="bg1"/>
                </a:solidFill>
                <a:latin typeface="Arial" pitchFamily="34" charset="0"/>
                <a:ea typeface="Calibri"/>
                <a:cs typeface="Arial" pitchFamily="34" charset="0"/>
              </a:rPr>
              <a:t>b</a:t>
            </a:r>
            <a:r>
              <a:rPr lang="en-AU" sz="1000" dirty="0" err="1" smtClean="0">
                <a:solidFill>
                  <a:schemeClr val="bg1"/>
                </a:solidFill>
                <a:latin typeface="Arial" pitchFamily="34" charset="0"/>
                <a:ea typeface="Calibri"/>
                <a:cs typeface="Arial" pitchFamily="34" charset="0"/>
              </a:rPr>
              <a:t>Australian</a:t>
            </a:r>
            <a:r>
              <a:rPr lang="en-AU" sz="1000" dirty="0" smtClean="0">
                <a:solidFill>
                  <a:schemeClr val="bg1"/>
                </a:solidFill>
                <a:latin typeface="Arial" pitchFamily="34" charset="0"/>
                <a:ea typeface="Calibri"/>
                <a:cs typeface="Arial" pitchFamily="34" charset="0"/>
              </a:rPr>
              <a:t> Nuclear Science and Technology Organisation, Lucas Heights, New South Wales, Australia, </a:t>
            </a:r>
            <a:br>
              <a:rPr lang="en-AU" sz="1000" dirty="0" smtClean="0">
                <a:solidFill>
                  <a:schemeClr val="bg1"/>
                </a:solidFill>
                <a:latin typeface="Arial" pitchFamily="34" charset="0"/>
                <a:ea typeface="Calibri"/>
                <a:cs typeface="Arial" pitchFamily="34" charset="0"/>
              </a:rPr>
            </a:br>
            <a:r>
              <a:rPr lang="en-AU" sz="1000" baseline="30000" dirty="0" err="1" smtClean="0">
                <a:solidFill>
                  <a:schemeClr val="bg1"/>
                </a:solidFill>
                <a:latin typeface="Arial" pitchFamily="34" charset="0"/>
                <a:ea typeface="Calibri"/>
                <a:cs typeface="Arial" pitchFamily="34" charset="0"/>
              </a:rPr>
              <a:t>c</a:t>
            </a:r>
            <a:r>
              <a:rPr lang="en-AU" sz="1000" dirty="0" err="1" smtClean="0">
                <a:solidFill>
                  <a:schemeClr val="bg1"/>
                </a:solidFill>
                <a:latin typeface="Arial" pitchFamily="34" charset="0"/>
                <a:ea typeface="Calibri"/>
                <a:cs typeface="Arial" pitchFamily="34" charset="0"/>
              </a:rPr>
              <a:t>Australian</a:t>
            </a:r>
            <a:r>
              <a:rPr lang="en-AU" sz="1000" dirty="0" smtClean="0">
                <a:solidFill>
                  <a:schemeClr val="bg1"/>
                </a:solidFill>
                <a:latin typeface="Arial" pitchFamily="34" charset="0"/>
                <a:ea typeface="Calibri"/>
                <a:cs typeface="Arial" pitchFamily="34" charset="0"/>
              </a:rPr>
              <a:t> Synchrotron, Clayton, Victoria, Australia, </a:t>
            </a:r>
            <a:r>
              <a:rPr lang="en-AU" sz="900" dirty="0" smtClean="0">
                <a:solidFill>
                  <a:schemeClr val="bg1"/>
                </a:solidFill>
                <a:latin typeface="Arial" pitchFamily="34" charset="0"/>
                <a:ea typeface="Calibri"/>
                <a:cs typeface="Arial" pitchFamily="34" charset="0"/>
              </a:rPr>
              <a:t/>
            </a:r>
            <a:br>
              <a:rPr lang="en-AU" sz="900" dirty="0" smtClean="0">
                <a:solidFill>
                  <a:schemeClr val="bg1"/>
                </a:solidFill>
                <a:latin typeface="Arial" pitchFamily="34" charset="0"/>
                <a:ea typeface="Calibri"/>
                <a:cs typeface="Arial" pitchFamily="34" charset="0"/>
              </a:rPr>
            </a:br>
            <a:endParaRPr lang="en-AU" sz="800" dirty="0">
              <a:solidFill>
                <a:schemeClr val="bg1"/>
              </a:solidFill>
              <a:latin typeface="Arial" pitchFamily="34" charset="0"/>
              <a:ea typeface="Calibri"/>
              <a:cs typeface="Arial" pitchFamily="34"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9752" y="6041987"/>
            <a:ext cx="1959703" cy="678682"/>
          </a:xfrm>
          <a:prstGeom prst="rect">
            <a:avLst/>
          </a:prstGeom>
        </p:spPr>
      </p:pic>
      <p:pic>
        <p:nvPicPr>
          <p:cNvPr id="7" name="Picture 2" descr="ANSTO-logo-Inline_White.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82629" y="6129300"/>
            <a:ext cx="2639326" cy="50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179512" y="5517232"/>
            <a:ext cx="8640960" cy="416011"/>
          </a:xfrm>
          <a:prstGeom prst="rect">
            <a:avLst/>
          </a:prstGeom>
          <a:ln>
            <a:noFill/>
          </a:ln>
        </p:spPr>
        <p:txBody>
          <a:bodyPr wrap="square">
            <a:spAutoFit/>
          </a:bodyPr>
          <a:lstStyle/>
          <a:p>
            <a:pPr algn="ctr">
              <a:lnSpc>
                <a:spcPct val="150000"/>
              </a:lnSpc>
              <a:spcAft>
                <a:spcPts val="1000"/>
              </a:spcAft>
            </a:pPr>
            <a:r>
              <a:rPr lang="en-AU" sz="1600" u="sng" dirty="0" smtClean="0">
                <a:solidFill>
                  <a:schemeClr val="bg1"/>
                </a:solidFill>
                <a:latin typeface="Arial" pitchFamily="34" charset="0"/>
                <a:ea typeface="Calibri"/>
                <a:cs typeface="Arial" pitchFamily="34" charset="0"/>
              </a:rPr>
              <a:t>Email: gabriel@ansto.gov.au</a:t>
            </a:r>
            <a:endParaRPr lang="en-AU" sz="900" dirty="0">
              <a:solidFill>
                <a:schemeClr val="bg1"/>
              </a:solidFill>
              <a:latin typeface="Arial" pitchFamily="34" charset="0"/>
              <a:ea typeface="Calibri"/>
              <a:cs typeface="Arial" pitchFamily="34" charset="0"/>
            </a:endParaRPr>
          </a:p>
        </p:txBody>
      </p:sp>
    </p:spTree>
    <p:extLst>
      <p:ext uri="{BB962C8B-B14F-4D97-AF65-F5344CB8AC3E}">
        <p14:creationId xmlns:p14="http://schemas.microsoft.com/office/powerpoint/2010/main" val="1763912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Text Placeholder 2"/>
          <p:cNvSpPr>
            <a:spLocks noGrp="1"/>
          </p:cNvSpPr>
          <p:nvPr>
            <p:ph type="body" sz="half" idx="2"/>
          </p:nvPr>
        </p:nvSpPr>
        <p:spPr>
          <a:xfrm>
            <a:off x="0" y="6597352"/>
            <a:ext cx="9144000" cy="266998"/>
          </a:xfrm>
          <a:solidFill>
            <a:schemeClr val="tx1">
              <a:alpha val="72940"/>
            </a:schemeClr>
          </a:solidFill>
        </p:spPr>
        <p:txBody>
          <a:bodyPr/>
          <a:lstStyle/>
          <a:p>
            <a:pPr algn="r"/>
            <a:fld id="{8289C016-2EB2-4AE0-9E36-523E58942A34}" type="slidenum">
              <a:rPr lang="en-AU" altLang="en-US" sz="1400" smtClean="0">
                <a:latin typeface="Arial" charset="0"/>
                <a:ea typeface="ＭＳ Ｐゴシック" pitchFamily="34" charset="-128"/>
                <a:cs typeface="Arial" charset="0"/>
              </a:rPr>
              <a:pPr algn="r"/>
              <a:t>10</a:t>
            </a:fld>
            <a:endParaRPr lang="en-AU" altLang="en-US" sz="1400" dirty="0" smtClean="0">
              <a:latin typeface="Arial" charset="0"/>
              <a:ea typeface="ＭＳ Ｐゴシック" pitchFamily="34" charset="-128"/>
              <a:cs typeface="Arial" charset="0"/>
            </a:endParaRPr>
          </a:p>
        </p:txBody>
      </p:sp>
      <p:sp>
        <p:nvSpPr>
          <p:cNvPr id="4" name="Text Placeholder 5"/>
          <p:cNvSpPr txBox="1">
            <a:spLocks/>
          </p:cNvSpPr>
          <p:nvPr/>
        </p:nvSpPr>
        <p:spPr>
          <a:xfrm>
            <a:off x="26518" y="0"/>
            <a:ext cx="5652120" cy="836712"/>
          </a:xfrm>
          <a:prstGeom prst="rect">
            <a:avLst/>
          </a:prstGeom>
        </p:spPr>
        <p:txBody>
          <a:bodyPr lIns="20961" tIns="10481" rIns="20961" bIns="10481"/>
          <a:lstStyle>
            <a:lvl1pPr marL="1183524" indent="-1183524" algn="l" defTabSz="1993301" rtl="0" eaLnBrk="0" fontAlgn="base" hangingPunct="0">
              <a:spcBef>
                <a:spcPct val="20000"/>
              </a:spcBef>
              <a:spcAft>
                <a:spcPct val="0"/>
              </a:spcAft>
              <a:buClr>
                <a:srgbClr val="005A9B"/>
              </a:buClr>
              <a:buFont typeface="Arial" charset="0"/>
              <a:buChar char="•"/>
              <a:defRPr sz="12200" kern="1200">
                <a:solidFill>
                  <a:srgbClr val="595959"/>
                </a:solidFill>
                <a:latin typeface="Arial"/>
                <a:ea typeface="ＭＳ Ｐゴシック" charset="-128"/>
                <a:cs typeface="Arial"/>
              </a:defRPr>
            </a:lvl1pPr>
            <a:lvl2pPr marL="3239113" indent="-1245813" algn="l" defTabSz="1993301" rtl="0" eaLnBrk="0" fontAlgn="base" hangingPunct="0">
              <a:spcBef>
                <a:spcPct val="20000"/>
              </a:spcBef>
              <a:spcAft>
                <a:spcPct val="0"/>
              </a:spcAft>
              <a:buClr>
                <a:srgbClr val="005A9B"/>
              </a:buClr>
              <a:buFont typeface="Arial" charset="0"/>
              <a:buChar char="–"/>
              <a:defRPr sz="11300" kern="1200">
                <a:solidFill>
                  <a:srgbClr val="595959"/>
                </a:solidFill>
                <a:latin typeface="Arial"/>
                <a:ea typeface="ＭＳ Ｐゴシック" charset="-128"/>
                <a:cs typeface="Arial"/>
              </a:defRPr>
            </a:lvl2pPr>
            <a:lvl3pPr marL="4983251" indent="-996650" algn="l" defTabSz="1993301" rtl="0" eaLnBrk="0" fontAlgn="base" hangingPunct="0">
              <a:spcBef>
                <a:spcPct val="20000"/>
              </a:spcBef>
              <a:spcAft>
                <a:spcPct val="0"/>
              </a:spcAft>
              <a:buClr>
                <a:srgbClr val="005A9B"/>
              </a:buClr>
              <a:buFont typeface="Arial" charset="0"/>
              <a:buChar char="•"/>
              <a:defRPr sz="9600" kern="1200">
                <a:solidFill>
                  <a:srgbClr val="595959"/>
                </a:solidFill>
                <a:latin typeface="Arial"/>
                <a:ea typeface="ＭＳ Ｐゴシック" charset="-128"/>
                <a:cs typeface="Arial"/>
              </a:defRPr>
            </a:lvl3pPr>
            <a:lvl4pPr marL="6976552" indent="-996650" algn="l" defTabSz="1993301" rtl="0" eaLnBrk="0" fontAlgn="base" hangingPunct="0">
              <a:spcBef>
                <a:spcPct val="20000"/>
              </a:spcBef>
              <a:spcAft>
                <a:spcPct val="0"/>
              </a:spcAft>
              <a:buClr>
                <a:srgbClr val="005A9B"/>
              </a:buClr>
              <a:buFont typeface="Arial" charset="0"/>
              <a:buChar char="–"/>
              <a:defRPr sz="8700" kern="1200">
                <a:solidFill>
                  <a:srgbClr val="595959"/>
                </a:solidFill>
                <a:latin typeface="Arial"/>
                <a:ea typeface="ＭＳ Ｐゴシック" charset="-128"/>
                <a:cs typeface="Arial"/>
              </a:defRPr>
            </a:lvl4pPr>
            <a:lvl5pPr marL="8969853" indent="-996650" algn="l" defTabSz="1993301" rtl="0" eaLnBrk="0" fontAlgn="base" hangingPunct="0">
              <a:spcBef>
                <a:spcPct val="20000"/>
              </a:spcBef>
              <a:spcAft>
                <a:spcPct val="0"/>
              </a:spcAft>
              <a:buClr>
                <a:srgbClr val="005A9B"/>
              </a:buClr>
              <a:buFont typeface="Arial" charset="0"/>
              <a:buChar char="»"/>
              <a:defRPr sz="8700" kern="1200">
                <a:solidFill>
                  <a:srgbClr val="595959"/>
                </a:solidFill>
                <a:latin typeface="Arial"/>
                <a:ea typeface="ＭＳ Ｐゴシック" charset="-128"/>
                <a:cs typeface="Arial"/>
              </a:defRPr>
            </a:lvl5pPr>
            <a:lvl6pPr marL="10963153" indent="-996650" algn="l" defTabSz="1993301" rtl="0" eaLnBrk="1" latinLnBrk="0" hangingPunct="1">
              <a:spcBef>
                <a:spcPct val="20000"/>
              </a:spcBef>
              <a:buFont typeface="Arial"/>
              <a:buChar char="•"/>
              <a:defRPr sz="8700" kern="1200">
                <a:solidFill>
                  <a:schemeClr val="tx1"/>
                </a:solidFill>
                <a:latin typeface="+mn-lt"/>
                <a:ea typeface="+mn-ea"/>
                <a:cs typeface="+mn-cs"/>
              </a:defRPr>
            </a:lvl6pPr>
            <a:lvl7pPr marL="12956454" indent="-996650" algn="l" defTabSz="1993301" rtl="0" eaLnBrk="1" latinLnBrk="0" hangingPunct="1">
              <a:spcBef>
                <a:spcPct val="20000"/>
              </a:spcBef>
              <a:buFont typeface="Arial"/>
              <a:buChar char="•"/>
              <a:defRPr sz="8700" kern="1200">
                <a:solidFill>
                  <a:schemeClr val="tx1"/>
                </a:solidFill>
                <a:latin typeface="+mn-lt"/>
                <a:ea typeface="+mn-ea"/>
                <a:cs typeface="+mn-cs"/>
              </a:defRPr>
            </a:lvl7pPr>
            <a:lvl8pPr marL="14949754" indent="-996650" algn="l" defTabSz="1993301" rtl="0" eaLnBrk="1" latinLnBrk="0" hangingPunct="1">
              <a:spcBef>
                <a:spcPct val="20000"/>
              </a:spcBef>
              <a:buFont typeface="Arial"/>
              <a:buChar char="•"/>
              <a:defRPr sz="8700" kern="1200">
                <a:solidFill>
                  <a:schemeClr val="tx1"/>
                </a:solidFill>
                <a:latin typeface="+mn-lt"/>
                <a:ea typeface="+mn-ea"/>
                <a:cs typeface="+mn-cs"/>
              </a:defRPr>
            </a:lvl8pPr>
            <a:lvl9pPr marL="16943055" indent="-996650" algn="l" defTabSz="1993301" rtl="0" eaLnBrk="1" latinLnBrk="0" hangingPunct="1">
              <a:spcBef>
                <a:spcPct val="20000"/>
              </a:spcBef>
              <a:buFont typeface="Arial"/>
              <a:buChar char="•"/>
              <a:defRPr sz="8700" kern="1200">
                <a:solidFill>
                  <a:schemeClr val="tx1"/>
                </a:solidFill>
                <a:latin typeface="+mn-lt"/>
                <a:ea typeface="+mn-ea"/>
                <a:cs typeface="+mn-cs"/>
              </a:defRPr>
            </a:lvl9pPr>
          </a:lstStyle>
          <a:p>
            <a:pPr marL="0" indent="0" algn="ctr">
              <a:buNone/>
            </a:pPr>
            <a:r>
              <a:rPr lang="en-AU" sz="2400" b="1" i="1" dirty="0" smtClean="0">
                <a:solidFill>
                  <a:schemeClr val="bg1"/>
                </a:solidFill>
                <a:latin typeface="Arial" panose="020B0604020202020204" pitchFamily="34" charset="0"/>
                <a:cs typeface="Arial" panose="020B0604020202020204" pitchFamily="34" charset="0"/>
              </a:rPr>
              <a:t>In Situ</a:t>
            </a:r>
            <a:r>
              <a:rPr lang="en-AU" sz="2400" b="1" dirty="0" smtClean="0">
                <a:solidFill>
                  <a:schemeClr val="bg1"/>
                </a:solidFill>
                <a:latin typeface="Arial" panose="020B0604020202020204" pitchFamily="34" charset="0"/>
                <a:cs typeface="Arial" panose="020B0604020202020204" pitchFamily="34" charset="0"/>
              </a:rPr>
              <a:t> High Pressure Measurements:</a:t>
            </a:r>
            <a:br>
              <a:rPr lang="en-AU" sz="2400" b="1" dirty="0" smtClean="0">
                <a:solidFill>
                  <a:schemeClr val="bg1"/>
                </a:solidFill>
                <a:latin typeface="Arial" panose="020B0604020202020204" pitchFamily="34" charset="0"/>
                <a:cs typeface="Arial" panose="020B0604020202020204" pitchFamily="34" charset="0"/>
              </a:rPr>
            </a:br>
            <a:r>
              <a:rPr lang="en-AU" sz="2400" b="1" dirty="0" smtClean="0">
                <a:solidFill>
                  <a:schemeClr val="bg1"/>
                </a:solidFill>
                <a:latin typeface="Arial" panose="020B0604020202020204" pitchFamily="34" charset="0"/>
                <a:cs typeface="Arial" panose="020B0604020202020204" pitchFamily="34" charset="0"/>
              </a:rPr>
              <a:t>Neutron powder diffraction</a:t>
            </a:r>
            <a:endParaRPr lang="en-AU" sz="2400" b="1" i="1" dirty="0">
              <a:solidFill>
                <a:schemeClr val="bg1"/>
              </a:solidFill>
              <a:latin typeface="Arial" panose="020B0604020202020204" pitchFamily="34" charset="0"/>
              <a:cs typeface="Arial" panose="020B0604020202020204" pitchFamily="34" charset="0"/>
            </a:endParaRPr>
          </a:p>
        </p:txBody>
      </p:sp>
      <p:sp>
        <p:nvSpPr>
          <p:cNvPr id="34" name="Content Placeholder 1"/>
          <p:cNvSpPr txBox="1">
            <a:spLocks/>
          </p:cNvSpPr>
          <p:nvPr/>
        </p:nvSpPr>
        <p:spPr bwMode="auto">
          <a:xfrm>
            <a:off x="0" y="6588058"/>
            <a:ext cx="5828685" cy="485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AU" sz="400" i="1" dirty="0" smtClean="0">
              <a:solidFill>
                <a:schemeClr val="bg1"/>
              </a:solidFill>
              <a:latin typeface="Arial" pitchFamily="34" charset="0"/>
              <a:cs typeface="Arial" pitchFamily="34" charset="0"/>
            </a:endParaRPr>
          </a:p>
        </p:txBody>
      </p:sp>
      <p:sp>
        <p:nvSpPr>
          <p:cNvPr id="18" name="Content Placeholder 1"/>
          <p:cNvSpPr txBox="1">
            <a:spLocks/>
          </p:cNvSpPr>
          <p:nvPr/>
        </p:nvSpPr>
        <p:spPr bwMode="auto">
          <a:xfrm>
            <a:off x="-2832574" y="420023"/>
            <a:ext cx="2629227" cy="70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rgbClr val="0070C0"/>
                </a:solidFill>
                <a:latin typeface="Arial" panose="020B0604020202020204" pitchFamily="34" charset="0"/>
                <a:cs typeface="Arial" panose="020B0604020202020204" pitchFamily="34" charset="0"/>
              </a:rPr>
              <a:t>Active handling laboratories and facilities</a:t>
            </a:r>
            <a:endParaRPr lang="en-AU" sz="1200" b="1" dirty="0" smtClean="0">
              <a:solidFill>
                <a:srgbClr val="0070C0"/>
              </a:solidFill>
              <a:latin typeface="Arial" panose="020B0604020202020204" pitchFamily="34" charset="0"/>
              <a:cs typeface="Arial" panose="020B0604020202020204" pitchFamily="34" charset="0"/>
            </a:endParaRPr>
          </a:p>
        </p:txBody>
      </p:sp>
      <p:sp>
        <p:nvSpPr>
          <p:cNvPr id="23" name="Content Placeholder 1"/>
          <p:cNvSpPr txBox="1">
            <a:spLocks/>
          </p:cNvSpPr>
          <p:nvPr/>
        </p:nvSpPr>
        <p:spPr bwMode="auto">
          <a:xfrm>
            <a:off x="190001" y="963825"/>
            <a:ext cx="4392784" cy="2253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AU" sz="1200" b="1" dirty="0" smtClean="0">
                <a:solidFill>
                  <a:srgbClr val="0070C0"/>
                </a:solidFill>
                <a:latin typeface="Arial" panose="020B0604020202020204" pitchFamily="34" charset="0"/>
                <a:cs typeface="Arial" panose="020B0604020202020204" pitchFamily="34" charset="0"/>
              </a:rPr>
              <a:t>Understanding the pressure dependence of nuclear materials is relevant both from  a repository and waste form perspective </a:t>
            </a:r>
            <a:endParaRPr lang="en-AU" sz="1200" b="1" dirty="0">
              <a:solidFill>
                <a:srgbClr val="0070C0"/>
              </a:solidFill>
              <a:latin typeface="Arial" panose="020B0604020202020204" pitchFamily="34" charset="0"/>
              <a:cs typeface="Arial" panose="020B0604020202020204" pitchFamily="34" charset="0"/>
            </a:endParaRPr>
          </a:p>
        </p:txBody>
      </p:sp>
      <p:sp>
        <p:nvSpPr>
          <p:cNvPr id="25" name="Content Placeholder 1"/>
          <p:cNvSpPr txBox="1">
            <a:spLocks/>
          </p:cNvSpPr>
          <p:nvPr/>
        </p:nvSpPr>
        <p:spPr bwMode="auto">
          <a:xfrm>
            <a:off x="-3492896" y="-171400"/>
            <a:ext cx="2629227" cy="70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rgbClr val="0070C0"/>
                </a:solidFill>
                <a:latin typeface="Arial" panose="020B0604020202020204" pitchFamily="34" charset="0"/>
                <a:cs typeface="Arial" panose="020B0604020202020204" pitchFamily="34" charset="0"/>
              </a:rPr>
              <a:t>3</a:t>
            </a:r>
            <a:r>
              <a:rPr lang="en-AU" sz="1400" b="1" baseline="30000" dirty="0" smtClean="0">
                <a:solidFill>
                  <a:srgbClr val="0070C0"/>
                </a:solidFill>
                <a:latin typeface="Arial" panose="020B0604020202020204" pitchFamily="34" charset="0"/>
                <a:cs typeface="Arial" panose="020B0604020202020204" pitchFamily="34" charset="0"/>
              </a:rPr>
              <a:t>rd</a:t>
            </a:r>
            <a:r>
              <a:rPr lang="en-AU" sz="1400" b="1" dirty="0" smtClean="0">
                <a:solidFill>
                  <a:srgbClr val="0070C0"/>
                </a:solidFill>
                <a:latin typeface="Arial" panose="020B0604020202020204" pitchFamily="34" charset="0"/>
                <a:cs typeface="Arial" panose="020B0604020202020204" pitchFamily="34" charset="0"/>
              </a:rPr>
              <a:t> Generation 4 GeV Synchrotron Light Source</a:t>
            </a:r>
            <a:endParaRPr lang="en-AU" sz="1200" b="1" dirty="0" smtClean="0">
              <a:solidFill>
                <a:srgbClr val="0070C0"/>
              </a:solidFill>
              <a:latin typeface="Arial" panose="020B0604020202020204" pitchFamily="34" charset="0"/>
              <a:cs typeface="Arial" panose="020B0604020202020204" pitchFamily="34" charset="0"/>
            </a:endParaRPr>
          </a:p>
        </p:txBody>
      </p:sp>
      <p:pic>
        <p:nvPicPr>
          <p:cNvPr id="24"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3008"/>
          <a:stretch/>
        </p:blipFill>
        <p:spPr bwMode="auto">
          <a:xfrm>
            <a:off x="5292081" y="1057277"/>
            <a:ext cx="3024336" cy="21084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 name="Picture 4"/>
          <p:cNvPicPr>
            <a:picLocks noChangeAspect="1" noChangeArrowheads="1"/>
          </p:cNvPicPr>
          <p:nvPr/>
        </p:nvPicPr>
        <p:blipFill>
          <a:blip r:embed="rId4">
            <a:extLst>
              <a:ext uri="{28A0092B-C50C-407E-A947-70E740481C1C}">
                <a14:useLocalDpi xmlns:a14="http://schemas.microsoft.com/office/drawing/2010/main" val="0"/>
              </a:ext>
            </a:extLst>
          </a:blip>
          <a:srcRect l="-15" t="17822" r="15" b="29236"/>
          <a:stretch>
            <a:fillRect/>
          </a:stretch>
        </p:blipFill>
        <p:spPr bwMode="auto">
          <a:xfrm>
            <a:off x="6680010" y="4077072"/>
            <a:ext cx="2284478" cy="2139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Content Placeholder 1"/>
          <p:cNvSpPr txBox="1">
            <a:spLocks/>
          </p:cNvSpPr>
          <p:nvPr/>
        </p:nvSpPr>
        <p:spPr bwMode="auto">
          <a:xfrm>
            <a:off x="4283968" y="3407132"/>
            <a:ext cx="4680520" cy="478986"/>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200" b="1" dirty="0" smtClean="0">
                <a:solidFill>
                  <a:srgbClr val="0070C0"/>
                </a:solidFill>
                <a:latin typeface="Arial" panose="020B0604020202020204" pitchFamily="34" charset="0"/>
                <a:cs typeface="Arial" panose="020B0604020202020204" pitchFamily="34" charset="0"/>
              </a:rPr>
              <a:t>Wombat High Intensity Diffractometer Equipped </a:t>
            </a:r>
            <a:r>
              <a:rPr lang="en-AU" sz="1200" b="1" dirty="0">
                <a:solidFill>
                  <a:srgbClr val="0070C0"/>
                </a:solidFill>
                <a:latin typeface="Arial" panose="020B0604020202020204" pitchFamily="34" charset="0"/>
                <a:cs typeface="Arial" panose="020B0604020202020204" pitchFamily="34" charset="0"/>
              </a:rPr>
              <a:t>with </a:t>
            </a:r>
            <a:r>
              <a:rPr lang="en-AU" sz="1200" b="1" dirty="0" smtClean="0">
                <a:solidFill>
                  <a:srgbClr val="0070C0"/>
                </a:solidFill>
                <a:latin typeface="Arial" panose="020B0604020202020204" pitchFamily="34" charset="0"/>
                <a:cs typeface="Arial" panose="020B0604020202020204" pitchFamily="34" charset="0"/>
              </a:rPr>
              <a:t>Paris-Edinburgh High Pressure Anvil Cell, OPAL Reactor</a:t>
            </a:r>
            <a:endParaRPr lang="en-AU" sz="1100" b="1" dirty="0" smtClean="0">
              <a:solidFill>
                <a:srgbClr val="002060"/>
              </a:solidFill>
              <a:latin typeface="Arial" panose="020B0604020202020204" pitchFamily="34" charset="0"/>
              <a:cs typeface="Arial" panose="020B0604020202020204" pitchFamily="34" charset="0"/>
            </a:endParaRPr>
          </a:p>
        </p:txBody>
      </p:sp>
      <p:pic>
        <p:nvPicPr>
          <p:cNvPr id="32" name="Picture 31"/>
          <p:cNvPicPr>
            <a:picLocks noChangeAspect="1"/>
          </p:cNvPicPr>
          <p:nvPr/>
        </p:nvPicPr>
        <p:blipFill rotWithShape="1">
          <a:blip r:embed="rId5">
            <a:extLst>
              <a:ext uri="{28A0092B-C50C-407E-A947-70E740481C1C}">
                <a14:useLocalDpi xmlns:a14="http://schemas.microsoft.com/office/drawing/2010/main" val="0"/>
              </a:ext>
            </a:extLst>
          </a:blip>
          <a:srcRect l="26114" t="10592"/>
          <a:stretch/>
        </p:blipFill>
        <p:spPr>
          <a:xfrm>
            <a:off x="4197526" y="4085246"/>
            <a:ext cx="2348086" cy="2131023"/>
          </a:xfrm>
          <a:prstGeom prst="rect">
            <a:avLst/>
          </a:prstGeom>
        </p:spPr>
      </p:pic>
      <p:pic>
        <p:nvPicPr>
          <p:cNvPr id="33" name="Content Placeholder 6"/>
          <p:cNvPicPr>
            <a:picLocks noGrp="1" noChangeAspect="1"/>
          </p:cNvPicPr>
          <p:nvPr>
            <p:ph sz="half" idx="2"/>
          </p:nvPr>
        </p:nvPicPr>
        <p:blipFill>
          <a:blip r:embed="rId6">
            <a:extLst>
              <a:ext uri="{28A0092B-C50C-407E-A947-70E740481C1C}">
                <a14:useLocalDpi xmlns:a14="http://schemas.microsoft.com/office/drawing/2010/main" val="0"/>
              </a:ext>
            </a:extLst>
          </a:blip>
          <a:stretch>
            <a:fillRect/>
          </a:stretch>
        </p:blipFill>
        <p:spPr>
          <a:xfrm>
            <a:off x="550774" y="1844077"/>
            <a:ext cx="3312368" cy="2575180"/>
          </a:xfrm>
        </p:spPr>
      </p:pic>
      <p:sp>
        <p:nvSpPr>
          <p:cNvPr id="36" name="Rectangle 35"/>
          <p:cNvSpPr/>
          <p:nvPr/>
        </p:nvSpPr>
        <p:spPr>
          <a:xfrm>
            <a:off x="3867831" y="3356992"/>
            <a:ext cx="5253725" cy="3092288"/>
          </a:xfrm>
          <a:prstGeom prst="rect">
            <a:avLst/>
          </a:prstGeom>
          <a:noFill/>
          <a:ln>
            <a:solidFill>
              <a:srgbClr val="0070C0">
                <a:alpha val="5100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pic>
        <p:nvPicPr>
          <p:cNvPr id="8194" name="Picture 2" descr="https://www.pressuretechnology.com/images/hip-capabilities-equipment-300.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3456" y="4594708"/>
            <a:ext cx="2586204" cy="1724136"/>
          </a:xfrm>
          <a:prstGeom prst="rect">
            <a:avLst/>
          </a:prstGeom>
          <a:noFill/>
          <a:extLst>
            <a:ext uri="{909E8E84-426E-40DD-AFC4-6F175D3DCCD1}">
              <a14:hiddenFill xmlns:a14="http://schemas.microsoft.com/office/drawing/2010/main">
                <a:solidFill>
                  <a:srgbClr val="FFFFFF"/>
                </a:solidFill>
              </a14:hiddenFill>
            </a:ext>
          </a:extLst>
        </p:spPr>
      </p:pic>
      <p:sp>
        <p:nvSpPr>
          <p:cNvPr id="37" name="Content Placeholder 1"/>
          <p:cNvSpPr txBox="1">
            <a:spLocks/>
          </p:cNvSpPr>
          <p:nvPr/>
        </p:nvSpPr>
        <p:spPr bwMode="auto">
          <a:xfrm>
            <a:off x="262157" y="4082306"/>
            <a:ext cx="3373739" cy="35480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fontScale="92500"/>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100" b="1" dirty="0" smtClean="0">
                <a:solidFill>
                  <a:srgbClr val="0070C0"/>
                </a:solidFill>
                <a:latin typeface="Arial" panose="020B0604020202020204" pitchFamily="34" charset="0"/>
                <a:cs typeface="Arial" panose="020B0604020202020204" pitchFamily="34" charset="0"/>
              </a:rPr>
              <a:t>Deep Geological Nuclear Waste Repository Plan</a:t>
            </a:r>
            <a:endParaRPr lang="en-AU" sz="1050" b="1" dirty="0" smtClean="0">
              <a:solidFill>
                <a:srgbClr val="002060"/>
              </a:solidFill>
              <a:latin typeface="Arial" panose="020B0604020202020204" pitchFamily="34" charset="0"/>
              <a:cs typeface="Arial" panose="020B0604020202020204" pitchFamily="34" charset="0"/>
            </a:endParaRPr>
          </a:p>
        </p:txBody>
      </p:sp>
      <p:sp>
        <p:nvSpPr>
          <p:cNvPr id="38" name="Content Placeholder 1"/>
          <p:cNvSpPr txBox="1">
            <a:spLocks/>
          </p:cNvSpPr>
          <p:nvPr/>
        </p:nvSpPr>
        <p:spPr bwMode="auto">
          <a:xfrm>
            <a:off x="210015" y="6318844"/>
            <a:ext cx="3373739" cy="35480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000" b="1" dirty="0" smtClean="0">
                <a:solidFill>
                  <a:srgbClr val="0070C0"/>
                </a:solidFill>
                <a:latin typeface="Arial" panose="020B0604020202020204" pitchFamily="34" charset="0"/>
                <a:cs typeface="Arial" panose="020B0604020202020204" pitchFamily="34" charset="0"/>
              </a:rPr>
              <a:t>Isostatic Presses for Glass/Ceramic Preparation</a:t>
            </a:r>
            <a:endParaRPr lang="en-AU" sz="900" b="1" dirty="0" smtClean="0">
              <a:solidFill>
                <a:srgbClr val="002060"/>
              </a:solidFill>
              <a:latin typeface="Arial" panose="020B0604020202020204" pitchFamily="34" charset="0"/>
              <a:cs typeface="Arial" panose="020B0604020202020204" pitchFamily="34" charset="0"/>
            </a:endParaRPr>
          </a:p>
        </p:txBody>
      </p:sp>
      <p:sp>
        <p:nvSpPr>
          <p:cNvPr id="39" name="Content Placeholder 1"/>
          <p:cNvSpPr txBox="1">
            <a:spLocks/>
          </p:cNvSpPr>
          <p:nvPr/>
        </p:nvSpPr>
        <p:spPr bwMode="auto">
          <a:xfrm>
            <a:off x="26518" y="6597352"/>
            <a:ext cx="6169175" cy="886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AU" sz="600" dirty="0">
                <a:solidFill>
                  <a:schemeClr val="bg1"/>
                </a:solidFill>
              </a:rPr>
              <a:t>https://</a:t>
            </a:r>
            <a:r>
              <a:rPr lang="en-AU" sz="600" dirty="0" smtClean="0">
                <a:solidFill>
                  <a:schemeClr val="bg1"/>
                </a:solidFill>
              </a:rPr>
              <a:t>www.pressuretechnology.com/images/hip-capabilities-equipment-300.jpg</a:t>
            </a:r>
          </a:p>
          <a:p>
            <a:pPr marL="0" indent="0">
              <a:buNone/>
            </a:pPr>
            <a:r>
              <a:rPr lang="en-AU" sz="600" dirty="0">
                <a:solidFill>
                  <a:schemeClr val="bg1"/>
                </a:solidFill>
              </a:rPr>
              <a:t>https://www.ensi.ch/en/wp-content/uploads/sites/5/2012/08/entsorgung-geologisches-tiefenlager-en.jpg</a:t>
            </a:r>
            <a:endParaRPr lang="en-AU" sz="500" i="1" dirty="0" smtClean="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515806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Text Placeholder 2"/>
          <p:cNvSpPr>
            <a:spLocks noGrp="1"/>
          </p:cNvSpPr>
          <p:nvPr>
            <p:ph type="body" sz="half" idx="2"/>
          </p:nvPr>
        </p:nvSpPr>
        <p:spPr>
          <a:xfrm>
            <a:off x="0" y="6597352"/>
            <a:ext cx="9144000" cy="266998"/>
          </a:xfrm>
          <a:solidFill>
            <a:schemeClr val="tx1">
              <a:alpha val="72940"/>
            </a:schemeClr>
          </a:solidFill>
        </p:spPr>
        <p:txBody>
          <a:bodyPr/>
          <a:lstStyle/>
          <a:p>
            <a:pPr algn="r"/>
            <a:fld id="{8289C016-2EB2-4AE0-9E36-523E58942A34}" type="slidenum">
              <a:rPr lang="en-AU" altLang="en-US" sz="1400" smtClean="0">
                <a:latin typeface="Arial" charset="0"/>
                <a:ea typeface="ＭＳ Ｐゴシック" pitchFamily="34" charset="-128"/>
                <a:cs typeface="Arial" charset="0"/>
              </a:rPr>
              <a:pPr algn="r"/>
              <a:t>11</a:t>
            </a:fld>
            <a:endParaRPr lang="en-AU" altLang="en-US" sz="1400" dirty="0" smtClean="0">
              <a:latin typeface="Arial" charset="0"/>
              <a:ea typeface="ＭＳ Ｐゴシック" pitchFamily="34" charset="-128"/>
              <a:cs typeface="Arial" charset="0"/>
            </a:endParaRPr>
          </a:p>
        </p:txBody>
      </p:sp>
      <p:sp>
        <p:nvSpPr>
          <p:cNvPr id="4" name="Text Placeholder 5"/>
          <p:cNvSpPr txBox="1">
            <a:spLocks/>
          </p:cNvSpPr>
          <p:nvPr/>
        </p:nvSpPr>
        <p:spPr>
          <a:xfrm>
            <a:off x="26518" y="0"/>
            <a:ext cx="5652120" cy="836712"/>
          </a:xfrm>
          <a:prstGeom prst="rect">
            <a:avLst/>
          </a:prstGeom>
        </p:spPr>
        <p:txBody>
          <a:bodyPr lIns="20961" tIns="10481" rIns="20961" bIns="10481"/>
          <a:lstStyle>
            <a:lvl1pPr marL="1183524" indent="-1183524" algn="l" defTabSz="1993301" rtl="0" eaLnBrk="0" fontAlgn="base" hangingPunct="0">
              <a:spcBef>
                <a:spcPct val="20000"/>
              </a:spcBef>
              <a:spcAft>
                <a:spcPct val="0"/>
              </a:spcAft>
              <a:buClr>
                <a:srgbClr val="005A9B"/>
              </a:buClr>
              <a:buFont typeface="Arial" charset="0"/>
              <a:buChar char="•"/>
              <a:defRPr sz="12200" kern="1200">
                <a:solidFill>
                  <a:srgbClr val="595959"/>
                </a:solidFill>
                <a:latin typeface="Arial"/>
                <a:ea typeface="ＭＳ Ｐゴシック" charset="-128"/>
                <a:cs typeface="Arial"/>
              </a:defRPr>
            </a:lvl1pPr>
            <a:lvl2pPr marL="3239113" indent="-1245813" algn="l" defTabSz="1993301" rtl="0" eaLnBrk="0" fontAlgn="base" hangingPunct="0">
              <a:spcBef>
                <a:spcPct val="20000"/>
              </a:spcBef>
              <a:spcAft>
                <a:spcPct val="0"/>
              </a:spcAft>
              <a:buClr>
                <a:srgbClr val="005A9B"/>
              </a:buClr>
              <a:buFont typeface="Arial" charset="0"/>
              <a:buChar char="–"/>
              <a:defRPr sz="11300" kern="1200">
                <a:solidFill>
                  <a:srgbClr val="595959"/>
                </a:solidFill>
                <a:latin typeface="Arial"/>
                <a:ea typeface="ＭＳ Ｐゴシック" charset="-128"/>
                <a:cs typeface="Arial"/>
              </a:defRPr>
            </a:lvl2pPr>
            <a:lvl3pPr marL="4983251" indent="-996650" algn="l" defTabSz="1993301" rtl="0" eaLnBrk="0" fontAlgn="base" hangingPunct="0">
              <a:spcBef>
                <a:spcPct val="20000"/>
              </a:spcBef>
              <a:spcAft>
                <a:spcPct val="0"/>
              </a:spcAft>
              <a:buClr>
                <a:srgbClr val="005A9B"/>
              </a:buClr>
              <a:buFont typeface="Arial" charset="0"/>
              <a:buChar char="•"/>
              <a:defRPr sz="9600" kern="1200">
                <a:solidFill>
                  <a:srgbClr val="595959"/>
                </a:solidFill>
                <a:latin typeface="Arial"/>
                <a:ea typeface="ＭＳ Ｐゴシック" charset="-128"/>
                <a:cs typeface="Arial"/>
              </a:defRPr>
            </a:lvl3pPr>
            <a:lvl4pPr marL="6976552" indent="-996650" algn="l" defTabSz="1993301" rtl="0" eaLnBrk="0" fontAlgn="base" hangingPunct="0">
              <a:spcBef>
                <a:spcPct val="20000"/>
              </a:spcBef>
              <a:spcAft>
                <a:spcPct val="0"/>
              </a:spcAft>
              <a:buClr>
                <a:srgbClr val="005A9B"/>
              </a:buClr>
              <a:buFont typeface="Arial" charset="0"/>
              <a:buChar char="–"/>
              <a:defRPr sz="8700" kern="1200">
                <a:solidFill>
                  <a:srgbClr val="595959"/>
                </a:solidFill>
                <a:latin typeface="Arial"/>
                <a:ea typeface="ＭＳ Ｐゴシック" charset="-128"/>
                <a:cs typeface="Arial"/>
              </a:defRPr>
            </a:lvl4pPr>
            <a:lvl5pPr marL="8969853" indent="-996650" algn="l" defTabSz="1993301" rtl="0" eaLnBrk="0" fontAlgn="base" hangingPunct="0">
              <a:spcBef>
                <a:spcPct val="20000"/>
              </a:spcBef>
              <a:spcAft>
                <a:spcPct val="0"/>
              </a:spcAft>
              <a:buClr>
                <a:srgbClr val="005A9B"/>
              </a:buClr>
              <a:buFont typeface="Arial" charset="0"/>
              <a:buChar char="»"/>
              <a:defRPr sz="8700" kern="1200">
                <a:solidFill>
                  <a:srgbClr val="595959"/>
                </a:solidFill>
                <a:latin typeface="Arial"/>
                <a:ea typeface="ＭＳ Ｐゴシック" charset="-128"/>
                <a:cs typeface="Arial"/>
              </a:defRPr>
            </a:lvl5pPr>
            <a:lvl6pPr marL="10963153" indent="-996650" algn="l" defTabSz="1993301" rtl="0" eaLnBrk="1" latinLnBrk="0" hangingPunct="1">
              <a:spcBef>
                <a:spcPct val="20000"/>
              </a:spcBef>
              <a:buFont typeface="Arial"/>
              <a:buChar char="•"/>
              <a:defRPr sz="8700" kern="1200">
                <a:solidFill>
                  <a:schemeClr val="tx1"/>
                </a:solidFill>
                <a:latin typeface="+mn-lt"/>
                <a:ea typeface="+mn-ea"/>
                <a:cs typeface="+mn-cs"/>
              </a:defRPr>
            </a:lvl6pPr>
            <a:lvl7pPr marL="12956454" indent="-996650" algn="l" defTabSz="1993301" rtl="0" eaLnBrk="1" latinLnBrk="0" hangingPunct="1">
              <a:spcBef>
                <a:spcPct val="20000"/>
              </a:spcBef>
              <a:buFont typeface="Arial"/>
              <a:buChar char="•"/>
              <a:defRPr sz="8700" kern="1200">
                <a:solidFill>
                  <a:schemeClr val="tx1"/>
                </a:solidFill>
                <a:latin typeface="+mn-lt"/>
                <a:ea typeface="+mn-ea"/>
                <a:cs typeface="+mn-cs"/>
              </a:defRPr>
            </a:lvl7pPr>
            <a:lvl8pPr marL="14949754" indent="-996650" algn="l" defTabSz="1993301" rtl="0" eaLnBrk="1" latinLnBrk="0" hangingPunct="1">
              <a:spcBef>
                <a:spcPct val="20000"/>
              </a:spcBef>
              <a:buFont typeface="Arial"/>
              <a:buChar char="•"/>
              <a:defRPr sz="8700" kern="1200">
                <a:solidFill>
                  <a:schemeClr val="tx1"/>
                </a:solidFill>
                <a:latin typeface="+mn-lt"/>
                <a:ea typeface="+mn-ea"/>
                <a:cs typeface="+mn-cs"/>
              </a:defRPr>
            </a:lvl8pPr>
            <a:lvl9pPr marL="16943055" indent="-996650" algn="l" defTabSz="1993301" rtl="0" eaLnBrk="1" latinLnBrk="0" hangingPunct="1">
              <a:spcBef>
                <a:spcPct val="20000"/>
              </a:spcBef>
              <a:buFont typeface="Arial"/>
              <a:buChar char="•"/>
              <a:defRPr sz="8700" kern="1200">
                <a:solidFill>
                  <a:schemeClr val="tx1"/>
                </a:solidFill>
                <a:latin typeface="+mn-lt"/>
                <a:ea typeface="+mn-ea"/>
                <a:cs typeface="+mn-cs"/>
              </a:defRPr>
            </a:lvl9pPr>
          </a:lstStyle>
          <a:p>
            <a:pPr marL="0" indent="0" algn="ctr">
              <a:buNone/>
            </a:pPr>
            <a:r>
              <a:rPr lang="en-AU" sz="2400" b="1" i="1" dirty="0" smtClean="0">
                <a:solidFill>
                  <a:schemeClr val="bg1"/>
                </a:solidFill>
                <a:latin typeface="Arial" panose="020B0604020202020204" pitchFamily="34" charset="0"/>
                <a:cs typeface="Arial" panose="020B0604020202020204" pitchFamily="34" charset="0"/>
              </a:rPr>
              <a:t>In Situ</a:t>
            </a:r>
            <a:r>
              <a:rPr lang="en-AU" sz="2400" b="1" dirty="0" smtClean="0">
                <a:solidFill>
                  <a:schemeClr val="bg1"/>
                </a:solidFill>
                <a:latin typeface="Arial" panose="020B0604020202020204" pitchFamily="34" charset="0"/>
                <a:cs typeface="Arial" panose="020B0604020202020204" pitchFamily="34" charset="0"/>
              </a:rPr>
              <a:t> High Pressure Measurements:</a:t>
            </a:r>
            <a:br>
              <a:rPr lang="en-AU" sz="2400" b="1" dirty="0" smtClean="0">
                <a:solidFill>
                  <a:schemeClr val="bg1"/>
                </a:solidFill>
                <a:latin typeface="Arial" panose="020B0604020202020204" pitchFamily="34" charset="0"/>
                <a:cs typeface="Arial" panose="020B0604020202020204" pitchFamily="34" charset="0"/>
              </a:rPr>
            </a:br>
            <a:r>
              <a:rPr lang="en-AU" sz="2400" b="1" dirty="0" smtClean="0">
                <a:solidFill>
                  <a:schemeClr val="bg1"/>
                </a:solidFill>
                <a:latin typeface="Arial" panose="020B0604020202020204" pitchFamily="34" charset="0"/>
                <a:cs typeface="Arial" panose="020B0604020202020204" pitchFamily="34" charset="0"/>
              </a:rPr>
              <a:t>Neutron powder diffraction</a:t>
            </a:r>
            <a:endParaRPr lang="en-AU" sz="2400" b="1" i="1" dirty="0">
              <a:solidFill>
                <a:schemeClr val="bg1"/>
              </a:solidFill>
              <a:latin typeface="Arial" panose="020B0604020202020204" pitchFamily="34" charset="0"/>
              <a:cs typeface="Arial" panose="020B0604020202020204" pitchFamily="34" charset="0"/>
            </a:endParaRPr>
          </a:p>
        </p:txBody>
      </p:sp>
      <p:sp>
        <p:nvSpPr>
          <p:cNvPr id="34" name="Content Placeholder 1"/>
          <p:cNvSpPr txBox="1">
            <a:spLocks/>
          </p:cNvSpPr>
          <p:nvPr/>
        </p:nvSpPr>
        <p:spPr bwMode="auto">
          <a:xfrm>
            <a:off x="0" y="6588058"/>
            <a:ext cx="5828685" cy="485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AU" sz="400" i="1" dirty="0" smtClean="0">
              <a:solidFill>
                <a:schemeClr val="bg1"/>
              </a:solidFill>
              <a:latin typeface="Arial" pitchFamily="34" charset="0"/>
              <a:cs typeface="Arial" pitchFamily="34" charset="0"/>
            </a:endParaRPr>
          </a:p>
        </p:txBody>
      </p:sp>
      <p:sp>
        <p:nvSpPr>
          <p:cNvPr id="18" name="Content Placeholder 1"/>
          <p:cNvSpPr txBox="1">
            <a:spLocks/>
          </p:cNvSpPr>
          <p:nvPr/>
        </p:nvSpPr>
        <p:spPr bwMode="auto">
          <a:xfrm>
            <a:off x="-2832574" y="420023"/>
            <a:ext cx="2629227" cy="70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rgbClr val="0070C0"/>
                </a:solidFill>
                <a:latin typeface="Arial" panose="020B0604020202020204" pitchFamily="34" charset="0"/>
                <a:cs typeface="Arial" panose="020B0604020202020204" pitchFamily="34" charset="0"/>
              </a:rPr>
              <a:t>Active handling laboratories and facilities</a:t>
            </a:r>
            <a:endParaRPr lang="en-AU" sz="1200" b="1" dirty="0" smtClean="0">
              <a:solidFill>
                <a:srgbClr val="0070C0"/>
              </a:solidFill>
              <a:latin typeface="Arial" panose="020B0604020202020204" pitchFamily="34" charset="0"/>
              <a:cs typeface="Arial" panose="020B0604020202020204" pitchFamily="34" charset="0"/>
            </a:endParaRPr>
          </a:p>
        </p:txBody>
      </p:sp>
      <p:sp>
        <p:nvSpPr>
          <p:cNvPr id="23" name="Content Placeholder 1"/>
          <p:cNvSpPr txBox="1">
            <a:spLocks/>
          </p:cNvSpPr>
          <p:nvPr/>
        </p:nvSpPr>
        <p:spPr bwMode="auto">
          <a:xfrm>
            <a:off x="190001" y="963825"/>
            <a:ext cx="4392784" cy="2253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AU" sz="1200" b="1" dirty="0" smtClean="0">
                <a:solidFill>
                  <a:srgbClr val="0070C0"/>
                </a:solidFill>
                <a:latin typeface="Arial" panose="020B0604020202020204" pitchFamily="34" charset="0"/>
                <a:cs typeface="Arial" panose="020B0604020202020204" pitchFamily="34" charset="0"/>
              </a:rPr>
              <a:t>The </a:t>
            </a:r>
            <a:r>
              <a:rPr lang="en-AU" sz="1200" b="1" i="1" dirty="0" smtClean="0">
                <a:solidFill>
                  <a:srgbClr val="0070C0"/>
                </a:solidFill>
                <a:latin typeface="Arial" panose="020B0604020202020204" pitchFamily="34" charset="0"/>
                <a:cs typeface="Arial" panose="020B0604020202020204" pitchFamily="34" charset="0"/>
              </a:rPr>
              <a:t>in situ</a:t>
            </a:r>
            <a:r>
              <a:rPr lang="en-AU" sz="1200" b="1" dirty="0" smtClean="0">
                <a:solidFill>
                  <a:srgbClr val="0070C0"/>
                </a:solidFill>
                <a:latin typeface="Arial" panose="020B0604020202020204" pitchFamily="34" charset="0"/>
                <a:cs typeface="Arial" panose="020B0604020202020204" pitchFamily="34" charset="0"/>
              </a:rPr>
              <a:t> pressure dependence of orthorhombic and rhombohedral forms of SrUO</a:t>
            </a:r>
            <a:r>
              <a:rPr lang="en-AU" sz="1200" b="1" baseline="-25000" dirty="0" smtClean="0">
                <a:solidFill>
                  <a:srgbClr val="0070C0"/>
                </a:solidFill>
                <a:latin typeface="Arial" panose="020B0604020202020204" pitchFamily="34" charset="0"/>
                <a:cs typeface="Arial" panose="020B0604020202020204" pitchFamily="34" charset="0"/>
              </a:rPr>
              <a:t>4</a:t>
            </a:r>
            <a:r>
              <a:rPr lang="en-AU" sz="1200" b="1" dirty="0" smtClean="0">
                <a:solidFill>
                  <a:srgbClr val="0070C0"/>
                </a:solidFill>
                <a:latin typeface="Arial" panose="020B0604020202020204" pitchFamily="34" charset="0"/>
                <a:cs typeface="Arial" panose="020B0604020202020204" pitchFamily="34" charset="0"/>
              </a:rPr>
              <a:t> was established with neutron diffraction:</a:t>
            </a:r>
            <a:endParaRPr lang="en-AU" sz="1200" b="1" dirty="0">
              <a:solidFill>
                <a:srgbClr val="0070C0"/>
              </a:solidFill>
              <a:latin typeface="Arial" panose="020B0604020202020204" pitchFamily="34" charset="0"/>
              <a:cs typeface="Arial" panose="020B0604020202020204" pitchFamily="34" charset="0"/>
            </a:endParaRPr>
          </a:p>
        </p:txBody>
      </p:sp>
      <p:sp>
        <p:nvSpPr>
          <p:cNvPr id="25" name="Content Placeholder 1"/>
          <p:cNvSpPr txBox="1">
            <a:spLocks/>
          </p:cNvSpPr>
          <p:nvPr/>
        </p:nvSpPr>
        <p:spPr bwMode="auto">
          <a:xfrm>
            <a:off x="-3492896" y="-171400"/>
            <a:ext cx="2629227" cy="70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rgbClr val="0070C0"/>
                </a:solidFill>
                <a:latin typeface="Arial" panose="020B0604020202020204" pitchFamily="34" charset="0"/>
                <a:cs typeface="Arial" panose="020B0604020202020204" pitchFamily="34" charset="0"/>
              </a:rPr>
              <a:t>3</a:t>
            </a:r>
            <a:r>
              <a:rPr lang="en-AU" sz="1400" b="1" baseline="30000" dirty="0" smtClean="0">
                <a:solidFill>
                  <a:srgbClr val="0070C0"/>
                </a:solidFill>
                <a:latin typeface="Arial" panose="020B0604020202020204" pitchFamily="34" charset="0"/>
                <a:cs typeface="Arial" panose="020B0604020202020204" pitchFamily="34" charset="0"/>
              </a:rPr>
              <a:t>rd</a:t>
            </a:r>
            <a:r>
              <a:rPr lang="en-AU" sz="1400" b="1" dirty="0" smtClean="0">
                <a:solidFill>
                  <a:srgbClr val="0070C0"/>
                </a:solidFill>
                <a:latin typeface="Arial" panose="020B0604020202020204" pitchFamily="34" charset="0"/>
                <a:cs typeface="Arial" panose="020B0604020202020204" pitchFamily="34" charset="0"/>
              </a:rPr>
              <a:t> Generation 4 GeV Synchrotron Light Source</a:t>
            </a:r>
            <a:endParaRPr lang="en-AU" sz="1200" b="1" dirty="0" smtClean="0">
              <a:solidFill>
                <a:srgbClr val="0070C0"/>
              </a:solidFill>
              <a:latin typeface="Arial" panose="020B0604020202020204" pitchFamily="34" charset="0"/>
              <a:cs typeface="Arial" panose="020B0604020202020204" pitchFamily="34" charset="0"/>
            </a:endParaRPr>
          </a:p>
        </p:txBody>
      </p:sp>
      <p:pic>
        <p:nvPicPr>
          <p:cNvPr id="24"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3008"/>
          <a:stretch/>
        </p:blipFill>
        <p:spPr bwMode="auto">
          <a:xfrm>
            <a:off x="5292081" y="1057277"/>
            <a:ext cx="3024336" cy="21084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Content Placeholder 1"/>
          <p:cNvSpPr txBox="1">
            <a:spLocks/>
          </p:cNvSpPr>
          <p:nvPr/>
        </p:nvSpPr>
        <p:spPr bwMode="auto">
          <a:xfrm>
            <a:off x="5331866" y="3767009"/>
            <a:ext cx="3528392" cy="598095"/>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100" b="1" dirty="0" smtClean="0">
                <a:solidFill>
                  <a:srgbClr val="0070C0"/>
                </a:solidFill>
                <a:latin typeface="Arial" panose="020B0604020202020204" pitchFamily="34" charset="0"/>
                <a:cs typeface="Arial" panose="020B0604020202020204" pitchFamily="34" charset="0"/>
              </a:rPr>
              <a:t>Anisotropic compression of UO</a:t>
            </a:r>
            <a:r>
              <a:rPr lang="en-AU" sz="1100" b="1" baseline="-25000" dirty="0" smtClean="0">
                <a:solidFill>
                  <a:srgbClr val="0070C0"/>
                </a:solidFill>
                <a:latin typeface="Arial" panose="020B0604020202020204" pitchFamily="34" charset="0"/>
                <a:cs typeface="Arial" panose="020B0604020202020204" pitchFamily="34" charset="0"/>
              </a:rPr>
              <a:t>6</a:t>
            </a:r>
            <a:r>
              <a:rPr lang="en-AU" sz="1100" b="1" dirty="0" smtClean="0">
                <a:solidFill>
                  <a:srgbClr val="0070C0"/>
                </a:solidFill>
                <a:latin typeface="Arial" panose="020B0604020202020204" pitchFamily="34" charset="0"/>
                <a:cs typeface="Arial" panose="020B0604020202020204" pitchFamily="34" charset="0"/>
              </a:rPr>
              <a:t> and UO</a:t>
            </a:r>
            <a:r>
              <a:rPr lang="en-AU" sz="1100" b="1" baseline="-25000" dirty="0" smtClean="0">
                <a:solidFill>
                  <a:srgbClr val="0070C0"/>
                </a:solidFill>
                <a:latin typeface="Arial" panose="020B0604020202020204" pitchFamily="34" charset="0"/>
                <a:cs typeface="Arial" panose="020B0604020202020204" pitchFamily="34" charset="0"/>
              </a:rPr>
              <a:t>8</a:t>
            </a:r>
            <a:r>
              <a:rPr lang="en-AU" sz="1100" b="1" dirty="0" smtClean="0">
                <a:solidFill>
                  <a:srgbClr val="0070C0"/>
                </a:solidFill>
                <a:latin typeface="Arial" panose="020B0604020202020204" pitchFamily="34" charset="0"/>
                <a:cs typeface="Arial" panose="020B0604020202020204" pitchFamily="34" charset="0"/>
              </a:rPr>
              <a:t> polyhedra identified in both cases, violation of Badgers rule.</a:t>
            </a:r>
            <a:endParaRPr lang="en-AU" sz="1050" b="1" dirty="0" smtClean="0">
              <a:solidFill>
                <a:srgbClr val="002060"/>
              </a:solidFill>
              <a:latin typeface="Arial" panose="020B0604020202020204" pitchFamily="34" charset="0"/>
              <a:cs typeface="Arial" panose="020B0604020202020204" pitchFamily="34" charset="0"/>
            </a:endParaRPr>
          </a:p>
        </p:txBody>
      </p:sp>
      <p:sp>
        <p:nvSpPr>
          <p:cNvPr id="36" name="Rectangle 35"/>
          <p:cNvSpPr/>
          <p:nvPr/>
        </p:nvSpPr>
        <p:spPr>
          <a:xfrm>
            <a:off x="5227637" y="3646624"/>
            <a:ext cx="3736851" cy="2887526"/>
          </a:xfrm>
          <a:prstGeom prst="rect">
            <a:avLst/>
          </a:prstGeom>
          <a:noFill/>
          <a:ln>
            <a:solidFill>
              <a:srgbClr val="0070C0">
                <a:alpha val="5100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37" name="Content Placeholder 1"/>
          <p:cNvSpPr txBox="1">
            <a:spLocks/>
          </p:cNvSpPr>
          <p:nvPr/>
        </p:nvSpPr>
        <p:spPr bwMode="auto">
          <a:xfrm>
            <a:off x="314967" y="1821256"/>
            <a:ext cx="2386362" cy="76805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AU" sz="1400" b="1" dirty="0" smtClean="0">
                <a:solidFill>
                  <a:srgbClr val="0070C0"/>
                </a:solidFill>
                <a:latin typeface="Arial" panose="020B0604020202020204" pitchFamily="34" charset="0"/>
                <a:cs typeface="Arial" panose="020B0604020202020204" pitchFamily="34" charset="0"/>
              </a:rPr>
              <a:t>Rhombohedral </a:t>
            </a:r>
            <a:r>
              <a:rPr lang="el-GR" sz="1400" b="1" dirty="0" smtClean="0">
                <a:solidFill>
                  <a:srgbClr val="0070C0"/>
                </a:solidFill>
                <a:latin typeface="Arial" panose="020B0604020202020204" pitchFamily="34" charset="0"/>
                <a:cs typeface="Arial" panose="020B0604020202020204" pitchFamily="34" charset="0"/>
              </a:rPr>
              <a:t>α</a:t>
            </a:r>
            <a:r>
              <a:rPr lang="en-AU" sz="1400" b="1" dirty="0" smtClean="0">
                <a:solidFill>
                  <a:srgbClr val="0070C0"/>
                </a:solidFill>
                <a:latin typeface="Arial" panose="020B0604020202020204" pitchFamily="34" charset="0"/>
                <a:cs typeface="Arial" panose="020B0604020202020204" pitchFamily="34" charset="0"/>
              </a:rPr>
              <a:t>-SrUO</a:t>
            </a:r>
            <a:r>
              <a:rPr lang="en-AU" sz="1400" b="1" baseline="-25000" dirty="0" smtClean="0">
                <a:solidFill>
                  <a:srgbClr val="0070C0"/>
                </a:solidFill>
                <a:latin typeface="Arial" panose="020B0604020202020204" pitchFamily="34" charset="0"/>
                <a:cs typeface="Arial" panose="020B0604020202020204" pitchFamily="34" charset="0"/>
              </a:rPr>
              <a:t>4</a:t>
            </a:r>
          </a:p>
          <a:p>
            <a:pPr marL="0" indent="0">
              <a:buNone/>
            </a:pPr>
            <a:r>
              <a:rPr lang="en-AU" sz="1200" b="1" dirty="0" smtClean="0">
                <a:solidFill>
                  <a:srgbClr val="0070C0"/>
                </a:solidFill>
                <a:latin typeface="Arial" panose="020B0604020202020204" pitchFamily="34" charset="0"/>
                <a:cs typeface="Arial" panose="020B0604020202020204" pitchFamily="34" charset="0"/>
              </a:rPr>
              <a:t>Pressed to 6.5 </a:t>
            </a:r>
            <a:r>
              <a:rPr lang="en-AU" sz="1200" b="1" dirty="0" err="1" smtClean="0">
                <a:solidFill>
                  <a:srgbClr val="0070C0"/>
                </a:solidFill>
                <a:latin typeface="Arial" panose="020B0604020202020204" pitchFamily="34" charset="0"/>
                <a:cs typeface="Arial" panose="020B0604020202020204" pitchFamily="34" charset="0"/>
              </a:rPr>
              <a:t>GPa</a:t>
            </a:r>
            <a:endParaRPr lang="en-AU" sz="1200" b="1" dirty="0" smtClean="0">
              <a:solidFill>
                <a:srgbClr val="0070C0"/>
              </a:solidFill>
              <a:latin typeface="Arial" panose="020B0604020202020204" pitchFamily="34" charset="0"/>
              <a:cs typeface="Arial" panose="020B0604020202020204" pitchFamily="34" charset="0"/>
            </a:endParaRPr>
          </a:p>
          <a:p>
            <a:pPr marL="0" indent="0">
              <a:buNone/>
            </a:pPr>
            <a:endParaRPr lang="en-AU" sz="1200" b="1" dirty="0" smtClean="0">
              <a:solidFill>
                <a:srgbClr val="002060"/>
              </a:solidFill>
              <a:latin typeface="Arial" panose="020B0604020202020204" pitchFamily="34" charset="0"/>
              <a:cs typeface="Arial" panose="020B0604020202020204" pitchFamily="34" charset="0"/>
            </a:endParaRPr>
          </a:p>
        </p:txBody>
      </p:sp>
      <p:sp>
        <p:nvSpPr>
          <p:cNvPr id="38" name="Content Placeholder 1"/>
          <p:cNvSpPr txBox="1">
            <a:spLocks/>
          </p:cNvSpPr>
          <p:nvPr/>
        </p:nvSpPr>
        <p:spPr bwMode="auto">
          <a:xfrm>
            <a:off x="-4213090" y="6225724"/>
            <a:ext cx="3373739" cy="35480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000" b="1" dirty="0" smtClean="0">
                <a:solidFill>
                  <a:srgbClr val="0070C0"/>
                </a:solidFill>
                <a:latin typeface="Arial" panose="020B0604020202020204" pitchFamily="34" charset="0"/>
                <a:cs typeface="Arial" panose="020B0604020202020204" pitchFamily="34" charset="0"/>
              </a:rPr>
              <a:t>Isostatic Presses for Glass/Ceramic Preparation</a:t>
            </a:r>
            <a:endParaRPr lang="en-AU" sz="900" b="1" dirty="0" smtClean="0">
              <a:solidFill>
                <a:srgbClr val="002060"/>
              </a:solidFill>
              <a:latin typeface="Arial" panose="020B0604020202020204" pitchFamily="34" charset="0"/>
              <a:cs typeface="Arial" panose="020B0604020202020204" pitchFamily="34" charset="0"/>
            </a:endParaRPr>
          </a:p>
        </p:txBody>
      </p:sp>
      <p:sp>
        <p:nvSpPr>
          <p:cNvPr id="39" name="Content Placeholder 1"/>
          <p:cNvSpPr txBox="1">
            <a:spLocks/>
          </p:cNvSpPr>
          <p:nvPr/>
        </p:nvSpPr>
        <p:spPr bwMode="auto">
          <a:xfrm>
            <a:off x="26518" y="6597352"/>
            <a:ext cx="6169175" cy="886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AU" sz="900" dirty="0" smtClean="0">
                <a:solidFill>
                  <a:schemeClr val="bg1"/>
                </a:solidFill>
              </a:rPr>
              <a:t>Murphy and </a:t>
            </a:r>
            <a:r>
              <a:rPr lang="en-AU" sz="900" dirty="0" err="1" smtClean="0">
                <a:solidFill>
                  <a:schemeClr val="bg1"/>
                </a:solidFill>
              </a:rPr>
              <a:t>Muransky</a:t>
            </a:r>
            <a:r>
              <a:rPr lang="en-AU" sz="900" dirty="0" smtClean="0">
                <a:solidFill>
                  <a:schemeClr val="bg1"/>
                </a:solidFill>
              </a:rPr>
              <a:t> </a:t>
            </a:r>
            <a:r>
              <a:rPr lang="en-AU" sz="900" i="1" dirty="0" smtClean="0">
                <a:solidFill>
                  <a:schemeClr val="bg1"/>
                </a:solidFill>
              </a:rPr>
              <a:t>et al.</a:t>
            </a:r>
            <a:r>
              <a:rPr lang="en-AU" sz="900" dirty="0" smtClean="0">
                <a:solidFill>
                  <a:schemeClr val="bg1"/>
                </a:solidFill>
              </a:rPr>
              <a:t> in preparation</a:t>
            </a:r>
            <a:endParaRPr lang="en-AU" sz="800" i="1" dirty="0" smtClean="0">
              <a:solidFill>
                <a:schemeClr val="bg1"/>
              </a:solidFill>
              <a:latin typeface="Arial" pitchFamily="34" charset="0"/>
              <a:cs typeface="Arial" pitchFamily="34" charset="0"/>
            </a:endParaRPr>
          </a:p>
        </p:txBody>
      </p:sp>
      <p:pic>
        <p:nvPicPr>
          <p:cNvPr id="9218" name="Picture 2" descr="https://static.independent.co.uk/s3fs-public/styles/article_small/public/thumbnails/image/2013/08/29/11/AN26869817File-photo-dated-.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54266" y="2276872"/>
            <a:ext cx="1616548" cy="1241092"/>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p:cNvPicPr>
            <a:picLocks noChangeAspect="1"/>
          </p:cNvPicPr>
          <p:nvPr/>
        </p:nvPicPr>
        <p:blipFill rotWithShape="1">
          <a:blip r:embed="rId5">
            <a:extLst>
              <a:ext uri="{28A0092B-C50C-407E-A947-70E740481C1C}">
                <a14:useLocalDpi xmlns:a14="http://schemas.microsoft.com/office/drawing/2010/main" val="0"/>
              </a:ext>
            </a:extLst>
          </a:blip>
          <a:srcRect l="7272" t="5830" r="7677" b="49889"/>
          <a:stretch/>
        </p:blipFill>
        <p:spPr>
          <a:xfrm>
            <a:off x="200634" y="2705480"/>
            <a:ext cx="4898100" cy="1298705"/>
          </a:xfrm>
          <a:prstGeom prst="rect">
            <a:avLst/>
          </a:prstGeom>
        </p:spPr>
      </p:pic>
      <p:sp>
        <p:nvSpPr>
          <p:cNvPr id="26" name="Rectangle 25"/>
          <p:cNvSpPr/>
          <p:nvPr/>
        </p:nvSpPr>
        <p:spPr>
          <a:xfrm>
            <a:off x="151686" y="1628801"/>
            <a:ext cx="4924369" cy="2375384"/>
          </a:xfrm>
          <a:prstGeom prst="rect">
            <a:avLst/>
          </a:prstGeom>
          <a:noFill/>
          <a:ln>
            <a:solidFill>
              <a:srgbClr val="0070C0">
                <a:alpha val="5100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pic>
        <p:nvPicPr>
          <p:cNvPr id="29" name="Picture 2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83768" y="1670887"/>
            <a:ext cx="2381692" cy="1010350"/>
          </a:xfrm>
          <a:prstGeom prst="rect">
            <a:avLst/>
          </a:prstGeom>
        </p:spPr>
      </p:pic>
      <p:sp>
        <p:nvSpPr>
          <p:cNvPr id="35" name="Rectangle 34"/>
          <p:cNvSpPr/>
          <p:nvPr/>
        </p:nvSpPr>
        <p:spPr>
          <a:xfrm>
            <a:off x="157190" y="4077072"/>
            <a:ext cx="4924369" cy="2372207"/>
          </a:xfrm>
          <a:prstGeom prst="rect">
            <a:avLst/>
          </a:prstGeom>
          <a:noFill/>
          <a:ln>
            <a:solidFill>
              <a:srgbClr val="0070C0">
                <a:alpha val="5100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pic>
        <p:nvPicPr>
          <p:cNvPr id="40" name="Picture 39"/>
          <p:cNvPicPr>
            <a:picLocks noChangeAspect="1"/>
          </p:cNvPicPr>
          <p:nvPr/>
        </p:nvPicPr>
        <p:blipFill rotWithShape="1">
          <a:blip r:embed="rId7">
            <a:extLst>
              <a:ext uri="{28A0092B-C50C-407E-A947-70E740481C1C}">
                <a14:useLocalDpi xmlns:a14="http://schemas.microsoft.com/office/drawing/2010/main" val="0"/>
              </a:ext>
            </a:extLst>
          </a:blip>
          <a:srcRect l="7576" t="5831" r="8181" b="50639"/>
          <a:stretch/>
        </p:blipFill>
        <p:spPr>
          <a:xfrm>
            <a:off x="226064" y="4146589"/>
            <a:ext cx="4849991" cy="1276307"/>
          </a:xfrm>
          <a:prstGeom prst="rect">
            <a:avLst/>
          </a:prstGeom>
        </p:spPr>
      </p:pic>
      <p:sp>
        <p:nvSpPr>
          <p:cNvPr id="41" name="Content Placeholder 1"/>
          <p:cNvSpPr txBox="1">
            <a:spLocks/>
          </p:cNvSpPr>
          <p:nvPr/>
        </p:nvSpPr>
        <p:spPr bwMode="auto">
          <a:xfrm>
            <a:off x="314967" y="5631044"/>
            <a:ext cx="2386362" cy="69007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AU" sz="1400" b="1" dirty="0" smtClean="0">
                <a:solidFill>
                  <a:srgbClr val="0070C0"/>
                </a:solidFill>
                <a:latin typeface="Arial" panose="020B0604020202020204" pitchFamily="34" charset="0"/>
                <a:cs typeface="Arial" panose="020B0604020202020204" pitchFamily="34" charset="0"/>
              </a:rPr>
              <a:t>Orthorhombic </a:t>
            </a:r>
            <a:r>
              <a:rPr lang="el-GR" sz="1400" b="1" dirty="0" smtClean="0">
                <a:solidFill>
                  <a:srgbClr val="0070C0"/>
                </a:solidFill>
                <a:latin typeface="Arial" panose="020B0604020202020204" pitchFamily="34" charset="0"/>
                <a:cs typeface="Arial" panose="020B0604020202020204" pitchFamily="34" charset="0"/>
              </a:rPr>
              <a:t>β</a:t>
            </a:r>
            <a:r>
              <a:rPr lang="en-AU" sz="1400" b="1" dirty="0" smtClean="0">
                <a:solidFill>
                  <a:srgbClr val="0070C0"/>
                </a:solidFill>
                <a:latin typeface="Arial" panose="020B0604020202020204" pitchFamily="34" charset="0"/>
                <a:cs typeface="Arial" panose="020B0604020202020204" pitchFamily="34" charset="0"/>
              </a:rPr>
              <a:t>-SrUO</a:t>
            </a:r>
            <a:r>
              <a:rPr lang="en-AU" sz="1400" b="1" baseline="-25000" dirty="0" smtClean="0">
                <a:solidFill>
                  <a:srgbClr val="0070C0"/>
                </a:solidFill>
                <a:latin typeface="Arial" panose="020B0604020202020204" pitchFamily="34" charset="0"/>
                <a:cs typeface="Arial" panose="020B0604020202020204" pitchFamily="34" charset="0"/>
              </a:rPr>
              <a:t>4</a:t>
            </a:r>
          </a:p>
          <a:p>
            <a:pPr marL="0" indent="0">
              <a:buNone/>
            </a:pPr>
            <a:r>
              <a:rPr lang="en-AU" sz="1200" b="1" dirty="0" smtClean="0">
                <a:solidFill>
                  <a:srgbClr val="0070C0"/>
                </a:solidFill>
                <a:latin typeface="Arial" panose="020B0604020202020204" pitchFamily="34" charset="0"/>
                <a:cs typeface="Arial" panose="020B0604020202020204" pitchFamily="34" charset="0"/>
              </a:rPr>
              <a:t>Pressed to 5 </a:t>
            </a:r>
            <a:r>
              <a:rPr lang="en-AU" sz="1200" b="1" dirty="0" err="1" smtClean="0">
                <a:solidFill>
                  <a:srgbClr val="0070C0"/>
                </a:solidFill>
                <a:latin typeface="Arial" panose="020B0604020202020204" pitchFamily="34" charset="0"/>
                <a:cs typeface="Arial" panose="020B0604020202020204" pitchFamily="34" charset="0"/>
              </a:rPr>
              <a:t>GPa</a:t>
            </a:r>
            <a:endParaRPr lang="en-AU" sz="1100" b="1" dirty="0" smtClean="0">
              <a:solidFill>
                <a:srgbClr val="002060"/>
              </a:solidFill>
              <a:latin typeface="Arial" panose="020B0604020202020204" pitchFamily="34" charset="0"/>
              <a:cs typeface="Arial" panose="020B0604020202020204" pitchFamily="34" charset="0"/>
            </a:endParaRPr>
          </a:p>
        </p:txBody>
      </p:sp>
      <p:sp>
        <p:nvSpPr>
          <p:cNvPr id="43" name="Rectangle 42"/>
          <p:cNvSpPr/>
          <p:nvPr/>
        </p:nvSpPr>
        <p:spPr>
          <a:xfrm>
            <a:off x="1958213" y="2589312"/>
            <a:ext cx="396557" cy="2664016"/>
          </a:xfrm>
          <a:prstGeom prst="rect">
            <a:avLst/>
          </a:prstGeom>
          <a:noFill/>
          <a:ln w="15875">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44" name="Rectangle 43"/>
          <p:cNvSpPr/>
          <p:nvPr/>
        </p:nvSpPr>
        <p:spPr>
          <a:xfrm>
            <a:off x="899592" y="2607136"/>
            <a:ext cx="396557" cy="2664016"/>
          </a:xfrm>
          <a:prstGeom prst="rect">
            <a:avLst/>
          </a:prstGeom>
          <a:noFill/>
          <a:ln w="15875">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pic>
        <p:nvPicPr>
          <p:cNvPr id="27" name="Picture 26"/>
          <p:cNvPicPr>
            <a:picLocks noChangeAspect="1"/>
          </p:cNvPicPr>
          <p:nvPr/>
        </p:nvPicPr>
        <p:blipFill rotWithShape="1">
          <a:blip r:embed="rId8">
            <a:extLst>
              <a:ext uri="{28A0092B-C50C-407E-A947-70E740481C1C}">
                <a14:useLocalDpi xmlns:a14="http://schemas.microsoft.com/office/drawing/2010/main" val="0"/>
              </a:ext>
            </a:extLst>
          </a:blip>
          <a:srcRect l="11196" r="6236"/>
          <a:stretch/>
        </p:blipFill>
        <p:spPr>
          <a:xfrm rot="5400000">
            <a:off x="3092620" y="5173852"/>
            <a:ext cx="1068011" cy="1390539"/>
          </a:xfrm>
          <a:prstGeom prst="rect">
            <a:avLst/>
          </a:prstGeom>
        </p:spPr>
      </p:pic>
      <p:sp>
        <p:nvSpPr>
          <p:cNvPr id="3" name="Right Arrow 2"/>
          <p:cNvSpPr/>
          <p:nvPr/>
        </p:nvSpPr>
        <p:spPr>
          <a:xfrm rot="574012">
            <a:off x="6755983" y="5331485"/>
            <a:ext cx="275556" cy="224577"/>
          </a:xfrm>
          <a:prstGeom prst="rightArrow">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55" name="Content Placeholder 1"/>
          <p:cNvSpPr txBox="1">
            <a:spLocks/>
          </p:cNvSpPr>
          <p:nvPr/>
        </p:nvSpPr>
        <p:spPr bwMode="auto">
          <a:xfrm>
            <a:off x="5881491" y="6167793"/>
            <a:ext cx="775050" cy="306654"/>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l-GR" sz="1400" b="1" dirty="0" smtClean="0">
                <a:solidFill>
                  <a:schemeClr val="tx1"/>
                </a:solidFill>
                <a:latin typeface="Times New Roman" panose="02020603050405020304" pitchFamily="18" charset="0"/>
                <a:cs typeface="Times New Roman" panose="02020603050405020304" pitchFamily="18" charset="0"/>
              </a:rPr>
              <a:t>α</a:t>
            </a:r>
            <a:r>
              <a:rPr lang="en-AU" sz="1400" b="1" dirty="0" smtClean="0">
                <a:solidFill>
                  <a:schemeClr val="tx1"/>
                </a:solidFill>
                <a:latin typeface="Times New Roman" panose="02020603050405020304" pitchFamily="18" charset="0"/>
                <a:cs typeface="Times New Roman" panose="02020603050405020304" pitchFamily="18" charset="0"/>
              </a:rPr>
              <a:t>-UO</a:t>
            </a:r>
            <a:r>
              <a:rPr lang="en-AU" sz="1400" b="1" baseline="-25000" dirty="0" smtClean="0">
                <a:solidFill>
                  <a:schemeClr val="tx1"/>
                </a:solidFill>
                <a:latin typeface="Times New Roman" panose="02020603050405020304" pitchFamily="18" charset="0"/>
                <a:cs typeface="Times New Roman" panose="02020603050405020304" pitchFamily="18" charset="0"/>
              </a:rPr>
              <a:t>8</a:t>
            </a:r>
            <a:endParaRPr lang="en-AU" sz="1200" b="1" dirty="0">
              <a:solidFill>
                <a:schemeClr val="tx1"/>
              </a:solidFill>
              <a:latin typeface="Times New Roman" panose="02020603050405020304" pitchFamily="18" charset="0"/>
              <a:cs typeface="Times New Roman" panose="02020603050405020304" pitchFamily="18" charset="0"/>
            </a:endParaRPr>
          </a:p>
        </p:txBody>
      </p:sp>
      <p:sp>
        <p:nvSpPr>
          <p:cNvPr id="56" name="Content Placeholder 1"/>
          <p:cNvSpPr txBox="1">
            <a:spLocks/>
          </p:cNvSpPr>
          <p:nvPr/>
        </p:nvSpPr>
        <p:spPr bwMode="auto">
          <a:xfrm>
            <a:off x="7812360" y="6190888"/>
            <a:ext cx="775050" cy="306654"/>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l-GR" sz="1400" b="1" dirty="0" smtClean="0">
                <a:solidFill>
                  <a:schemeClr val="tx1"/>
                </a:solidFill>
                <a:latin typeface="Times New Roman" panose="02020603050405020304" pitchFamily="18" charset="0"/>
                <a:cs typeface="Times New Roman" panose="02020603050405020304" pitchFamily="18" charset="0"/>
              </a:rPr>
              <a:t>β</a:t>
            </a:r>
            <a:r>
              <a:rPr lang="en-AU" sz="1400" b="1" dirty="0" smtClean="0">
                <a:solidFill>
                  <a:schemeClr val="tx1"/>
                </a:solidFill>
                <a:latin typeface="Times New Roman" panose="02020603050405020304" pitchFamily="18" charset="0"/>
                <a:cs typeface="Times New Roman" panose="02020603050405020304" pitchFamily="18" charset="0"/>
              </a:rPr>
              <a:t>-UO</a:t>
            </a:r>
            <a:r>
              <a:rPr lang="en-AU" sz="1400" b="1" baseline="-25000" dirty="0">
                <a:solidFill>
                  <a:schemeClr val="tx1"/>
                </a:solidFill>
                <a:latin typeface="Times New Roman" panose="02020603050405020304" pitchFamily="18" charset="0"/>
                <a:cs typeface="Times New Roman" panose="02020603050405020304" pitchFamily="18" charset="0"/>
              </a:rPr>
              <a:t>6</a:t>
            </a:r>
            <a:endParaRPr lang="en-AU" sz="1200" b="1" dirty="0">
              <a:solidFill>
                <a:schemeClr val="tx1"/>
              </a:solidFill>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rotWithShape="1">
          <a:blip r:embed="rId9">
            <a:extLst>
              <a:ext uri="{28A0092B-C50C-407E-A947-70E740481C1C}">
                <a14:useLocalDpi xmlns:a14="http://schemas.microsoft.com/office/drawing/2010/main" val="0"/>
              </a:ext>
            </a:extLst>
          </a:blip>
          <a:srcRect l="69906" b="12504"/>
          <a:stretch/>
        </p:blipFill>
        <p:spPr>
          <a:xfrm>
            <a:off x="5689279" y="4595112"/>
            <a:ext cx="1042574" cy="1312147"/>
          </a:xfrm>
          <a:prstGeom prst="rect">
            <a:avLst/>
          </a:prstGeom>
        </p:spPr>
      </p:pic>
      <p:pic>
        <p:nvPicPr>
          <p:cNvPr id="6" name="Picture 5"/>
          <p:cNvPicPr>
            <a:picLocks noChangeAspect="1"/>
          </p:cNvPicPr>
          <p:nvPr/>
        </p:nvPicPr>
        <p:blipFill rotWithShape="1">
          <a:blip r:embed="rId9">
            <a:extLst>
              <a:ext uri="{28A0092B-C50C-407E-A947-70E740481C1C}">
                <a14:useLocalDpi xmlns:a14="http://schemas.microsoft.com/office/drawing/2010/main" val="0"/>
              </a:ext>
            </a:extLst>
          </a:blip>
          <a:srcRect t="11178" r="73586" b="16354"/>
          <a:stretch/>
        </p:blipFill>
        <p:spPr>
          <a:xfrm>
            <a:off x="7697734" y="4722897"/>
            <a:ext cx="889676" cy="1056575"/>
          </a:xfrm>
          <a:prstGeom prst="rect">
            <a:avLst/>
          </a:prstGeom>
        </p:spPr>
      </p:pic>
      <p:sp>
        <p:nvSpPr>
          <p:cNvPr id="58" name="Right Arrow 57"/>
          <p:cNvSpPr/>
          <p:nvPr/>
        </p:nvSpPr>
        <p:spPr>
          <a:xfrm rot="9601157">
            <a:off x="7415760" y="5366146"/>
            <a:ext cx="275556" cy="224577"/>
          </a:xfrm>
          <a:prstGeom prst="rightArrow">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59" name="Right Arrow 58"/>
          <p:cNvSpPr/>
          <p:nvPr/>
        </p:nvSpPr>
        <p:spPr>
          <a:xfrm rot="11574888">
            <a:off x="5532212" y="5070269"/>
            <a:ext cx="275556" cy="224577"/>
          </a:xfrm>
          <a:prstGeom prst="rightArrow">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60" name="Right Arrow 59"/>
          <p:cNvSpPr/>
          <p:nvPr/>
        </p:nvSpPr>
        <p:spPr>
          <a:xfrm rot="20094367">
            <a:off x="8449632" y="4930026"/>
            <a:ext cx="275556" cy="224577"/>
          </a:xfrm>
          <a:prstGeom prst="rightArrow">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61" name="Right Arrow 60"/>
          <p:cNvSpPr/>
          <p:nvPr/>
        </p:nvSpPr>
        <p:spPr>
          <a:xfrm rot="9205893">
            <a:off x="6623898" y="4988831"/>
            <a:ext cx="275556" cy="224577"/>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62" name="Right Arrow 61"/>
          <p:cNvSpPr/>
          <p:nvPr/>
        </p:nvSpPr>
        <p:spPr>
          <a:xfrm rot="20173206">
            <a:off x="5613692" y="5427604"/>
            <a:ext cx="275556" cy="224577"/>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63" name="Right Arrow 62"/>
          <p:cNvSpPr/>
          <p:nvPr/>
        </p:nvSpPr>
        <p:spPr>
          <a:xfrm rot="3350178">
            <a:off x="5711143" y="4573892"/>
            <a:ext cx="275556" cy="224577"/>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64" name="Right Arrow 63"/>
          <p:cNvSpPr/>
          <p:nvPr/>
        </p:nvSpPr>
        <p:spPr>
          <a:xfrm rot="7238417">
            <a:off x="6518763" y="4505647"/>
            <a:ext cx="275556" cy="224577"/>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65" name="Right Arrow 64"/>
          <p:cNvSpPr/>
          <p:nvPr/>
        </p:nvSpPr>
        <p:spPr>
          <a:xfrm rot="18156681">
            <a:off x="5722220" y="5903303"/>
            <a:ext cx="275556" cy="224577"/>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66" name="Right Arrow 65"/>
          <p:cNvSpPr/>
          <p:nvPr/>
        </p:nvSpPr>
        <p:spPr>
          <a:xfrm rot="13653313">
            <a:off x="6580139" y="5821375"/>
            <a:ext cx="275556" cy="224577"/>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67" name="Right Arrow 66"/>
          <p:cNvSpPr/>
          <p:nvPr/>
        </p:nvSpPr>
        <p:spPr>
          <a:xfrm rot="13653313">
            <a:off x="8400244" y="5726729"/>
            <a:ext cx="275556" cy="224577"/>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68" name="Right Arrow 67"/>
          <p:cNvSpPr/>
          <p:nvPr/>
        </p:nvSpPr>
        <p:spPr>
          <a:xfrm rot="18918182">
            <a:off x="7516404" y="5604330"/>
            <a:ext cx="275556" cy="224577"/>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69" name="Right Arrow 68"/>
          <p:cNvSpPr/>
          <p:nvPr/>
        </p:nvSpPr>
        <p:spPr>
          <a:xfrm rot="3366772">
            <a:off x="7509522" y="4544661"/>
            <a:ext cx="275556" cy="224577"/>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70" name="Right Arrow 69"/>
          <p:cNvSpPr/>
          <p:nvPr/>
        </p:nvSpPr>
        <p:spPr>
          <a:xfrm rot="8655762">
            <a:off x="8435893" y="4721644"/>
            <a:ext cx="275556" cy="224577"/>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667843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par>
                                <p:cTn id="11" presetID="10" presetClass="entr" presetSubtype="0" fill="hold" nodeType="with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500"/>
                                        <p:tgtEl>
                                          <p:spTgt spid="40"/>
                                        </p:tgtEl>
                                      </p:cBhvr>
                                    </p:animEffect>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500"/>
                                        <p:tgtEl>
                                          <p:spTgt spid="41"/>
                                        </p:tgtEl>
                                      </p:cBhvr>
                                    </p:animEffect>
                                  </p:childTnLst>
                                </p:cTn>
                              </p:par>
                              <p:par>
                                <p:cTn id="23" presetID="10" presetClass="entr" presetSubtype="0" fill="hold"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par>
                                <p:cTn id="26" presetID="10" presetClass="entr" presetSubtype="0" fill="hold"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500"/>
                                        <p:tgtEl>
                                          <p:spTgt spid="2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fade">
                                      <p:cBhvr>
                                        <p:cTn id="31" dur="500"/>
                                        <p:tgtEl>
                                          <p:spTgt spid="4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fade">
                                      <p:cBhvr>
                                        <p:cTn id="34" dur="500"/>
                                        <p:tgtEl>
                                          <p:spTgt spid="4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63"/>
                                        </p:tgtEl>
                                        <p:attrNameLst>
                                          <p:attrName>style.visibility</p:attrName>
                                        </p:attrNameLst>
                                      </p:cBhvr>
                                      <p:to>
                                        <p:strVal val="visible"/>
                                      </p:to>
                                    </p:set>
                                    <p:animEffect transition="in" filter="fade">
                                      <p:cBhvr>
                                        <p:cTn id="45" dur="500"/>
                                        <p:tgtEl>
                                          <p:spTgt spid="6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9"/>
                                        </p:tgtEl>
                                        <p:attrNameLst>
                                          <p:attrName>style.visibility</p:attrName>
                                        </p:attrNameLst>
                                      </p:cBhvr>
                                      <p:to>
                                        <p:strVal val="visible"/>
                                      </p:to>
                                    </p:set>
                                    <p:animEffect transition="in" filter="fade">
                                      <p:cBhvr>
                                        <p:cTn id="48" dur="500"/>
                                        <p:tgtEl>
                                          <p:spTgt spid="5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fade">
                                      <p:cBhvr>
                                        <p:cTn id="51" dur="500"/>
                                        <p:tgtEl>
                                          <p:spTgt spid="6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4"/>
                                        </p:tgtEl>
                                        <p:attrNameLst>
                                          <p:attrName>style.visibility</p:attrName>
                                        </p:attrNameLst>
                                      </p:cBhvr>
                                      <p:to>
                                        <p:strVal val="visible"/>
                                      </p:to>
                                    </p:set>
                                    <p:animEffect transition="in" filter="fade">
                                      <p:cBhvr>
                                        <p:cTn id="54" dur="500"/>
                                        <p:tgtEl>
                                          <p:spTgt spid="6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61"/>
                                        </p:tgtEl>
                                        <p:attrNameLst>
                                          <p:attrName>style.visibility</p:attrName>
                                        </p:attrNameLst>
                                      </p:cBhvr>
                                      <p:to>
                                        <p:strVal val="visible"/>
                                      </p:to>
                                    </p:set>
                                    <p:animEffect transition="in" filter="fade">
                                      <p:cBhvr>
                                        <p:cTn id="57" dur="500"/>
                                        <p:tgtEl>
                                          <p:spTgt spid="61"/>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
                                        </p:tgtEl>
                                        <p:attrNameLst>
                                          <p:attrName>style.visibility</p:attrName>
                                        </p:attrNameLst>
                                      </p:cBhvr>
                                      <p:to>
                                        <p:strVal val="visible"/>
                                      </p:to>
                                    </p:set>
                                    <p:animEffect transition="in" filter="fade">
                                      <p:cBhvr>
                                        <p:cTn id="60" dur="500"/>
                                        <p:tgtEl>
                                          <p:spTgt spid="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66"/>
                                        </p:tgtEl>
                                        <p:attrNameLst>
                                          <p:attrName>style.visibility</p:attrName>
                                        </p:attrNameLst>
                                      </p:cBhvr>
                                      <p:to>
                                        <p:strVal val="visible"/>
                                      </p:to>
                                    </p:set>
                                    <p:animEffect transition="in" filter="fade">
                                      <p:cBhvr>
                                        <p:cTn id="63" dur="500"/>
                                        <p:tgtEl>
                                          <p:spTgt spid="66"/>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65"/>
                                        </p:tgtEl>
                                        <p:attrNameLst>
                                          <p:attrName>style.visibility</p:attrName>
                                        </p:attrNameLst>
                                      </p:cBhvr>
                                      <p:to>
                                        <p:strVal val="visible"/>
                                      </p:to>
                                    </p:set>
                                    <p:animEffect transition="in" filter="fade">
                                      <p:cBhvr>
                                        <p:cTn id="66" dur="500"/>
                                        <p:tgtEl>
                                          <p:spTgt spid="65"/>
                                        </p:tgtEl>
                                      </p:cBhvr>
                                    </p:animEffect>
                                  </p:childTnLst>
                                </p:cTn>
                              </p:par>
                              <p:par>
                                <p:cTn id="67" presetID="10" presetClass="entr" presetSubtype="0" fill="hold" nodeType="with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fade">
                                      <p:cBhvr>
                                        <p:cTn id="69" dur="500"/>
                                        <p:tgtEl>
                                          <p:spTgt spid="5"/>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68"/>
                                        </p:tgtEl>
                                        <p:attrNameLst>
                                          <p:attrName>style.visibility</p:attrName>
                                        </p:attrNameLst>
                                      </p:cBhvr>
                                      <p:to>
                                        <p:strVal val="visible"/>
                                      </p:to>
                                    </p:set>
                                    <p:animEffect transition="in" filter="fade">
                                      <p:cBhvr>
                                        <p:cTn id="72" dur="500"/>
                                        <p:tgtEl>
                                          <p:spTgt spid="68"/>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58"/>
                                        </p:tgtEl>
                                        <p:attrNameLst>
                                          <p:attrName>style.visibility</p:attrName>
                                        </p:attrNameLst>
                                      </p:cBhvr>
                                      <p:to>
                                        <p:strVal val="visible"/>
                                      </p:to>
                                    </p:set>
                                    <p:animEffect transition="in" filter="fade">
                                      <p:cBhvr>
                                        <p:cTn id="75" dur="500"/>
                                        <p:tgtEl>
                                          <p:spTgt spid="58"/>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67"/>
                                        </p:tgtEl>
                                        <p:attrNameLst>
                                          <p:attrName>style.visibility</p:attrName>
                                        </p:attrNameLst>
                                      </p:cBhvr>
                                      <p:to>
                                        <p:strVal val="visible"/>
                                      </p:to>
                                    </p:set>
                                    <p:animEffect transition="in" filter="fade">
                                      <p:cBhvr>
                                        <p:cTn id="78" dur="500"/>
                                        <p:tgtEl>
                                          <p:spTgt spid="67"/>
                                        </p:tgtEl>
                                      </p:cBhvr>
                                    </p:animEffect>
                                  </p:childTnLst>
                                </p:cTn>
                              </p:par>
                              <p:par>
                                <p:cTn id="79" presetID="10" presetClass="entr" presetSubtype="0" fill="hold" nodeType="withEffect">
                                  <p:stCondLst>
                                    <p:cond delay="0"/>
                                  </p:stCondLst>
                                  <p:childTnLst>
                                    <p:set>
                                      <p:cBhvr>
                                        <p:cTn id="80" dur="1" fill="hold">
                                          <p:stCondLst>
                                            <p:cond delay="0"/>
                                          </p:stCondLst>
                                        </p:cTn>
                                        <p:tgtEl>
                                          <p:spTgt spid="6"/>
                                        </p:tgtEl>
                                        <p:attrNameLst>
                                          <p:attrName>style.visibility</p:attrName>
                                        </p:attrNameLst>
                                      </p:cBhvr>
                                      <p:to>
                                        <p:strVal val="visible"/>
                                      </p:to>
                                    </p:set>
                                    <p:animEffect transition="in" filter="fade">
                                      <p:cBhvr>
                                        <p:cTn id="81" dur="500"/>
                                        <p:tgtEl>
                                          <p:spTgt spid="6"/>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fade">
                                      <p:cBhvr>
                                        <p:cTn id="84" dur="500"/>
                                        <p:tgtEl>
                                          <p:spTgt spid="69"/>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fade">
                                      <p:cBhvr>
                                        <p:cTn id="87" dur="500"/>
                                        <p:tgtEl>
                                          <p:spTgt spid="70"/>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60"/>
                                        </p:tgtEl>
                                        <p:attrNameLst>
                                          <p:attrName>style.visibility</p:attrName>
                                        </p:attrNameLst>
                                      </p:cBhvr>
                                      <p:to>
                                        <p:strVal val="visible"/>
                                      </p:to>
                                    </p:set>
                                    <p:animEffect transition="in" filter="fade">
                                      <p:cBhvr>
                                        <p:cTn id="90" dur="500"/>
                                        <p:tgtEl>
                                          <p:spTgt spid="60"/>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56"/>
                                        </p:tgtEl>
                                        <p:attrNameLst>
                                          <p:attrName>style.visibility</p:attrName>
                                        </p:attrNameLst>
                                      </p:cBhvr>
                                      <p:to>
                                        <p:strVal val="visible"/>
                                      </p:to>
                                    </p:set>
                                    <p:animEffect transition="in" filter="fade">
                                      <p:cBhvr>
                                        <p:cTn id="93" dur="500"/>
                                        <p:tgtEl>
                                          <p:spTgt spid="56"/>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fade">
                                      <p:cBhvr>
                                        <p:cTn id="96" dur="500"/>
                                        <p:tgtEl>
                                          <p:spTgt spid="55"/>
                                        </p:tgtEl>
                                      </p:cBhvr>
                                    </p:animEffect>
                                  </p:childTnLst>
                                </p:cTn>
                              </p:par>
                              <p:par>
                                <p:cTn id="97" presetID="10" presetClass="entr" presetSubtype="0" fill="hold" nodeType="withEffect">
                                  <p:stCondLst>
                                    <p:cond delay="0"/>
                                  </p:stCondLst>
                                  <p:childTnLst>
                                    <p:set>
                                      <p:cBhvr>
                                        <p:cTn id="98" dur="1" fill="hold">
                                          <p:stCondLst>
                                            <p:cond delay="0"/>
                                          </p:stCondLst>
                                        </p:cTn>
                                        <p:tgtEl>
                                          <p:spTgt spid="9218"/>
                                        </p:tgtEl>
                                        <p:attrNameLst>
                                          <p:attrName>style.visibility</p:attrName>
                                        </p:attrNameLst>
                                      </p:cBhvr>
                                      <p:to>
                                        <p:strVal val="visible"/>
                                      </p:to>
                                    </p:set>
                                    <p:animEffect transition="in" filter="fade">
                                      <p:cBhvr>
                                        <p:cTn id="99" dur="5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6" grpId="0" animBg="1"/>
      <p:bldP spid="37" grpId="0"/>
      <p:bldP spid="26" grpId="0" animBg="1"/>
      <p:bldP spid="35" grpId="0" animBg="1"/>
      <p:bldP spid="41" grpId="0"/>
      <p:bldP spid="43" grpId="0" animBg="1"/>
      <p:bldP spid="44" grpId="0" animBg="1"/>
      <p:bldP spid="3" grpId="0" animBg="1"/>
      <p:bldP spid="55" grpId="0" animBg="1"/>
      <p:bldP spid="56"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Text Placeholder 2"/>
          <p:cNvSpPr>
            <a:spLocks noGrp="1"/>
          </p:cNvSpPr>
          <p:nvPr>
            <p:ph type="body" sz="half" idx="2"/>
          </p:nvPr>
        </p:nvSpPr>
        <p:spPr>
          <a:xfrm>
            <a:off x="0" y="6597352"/>
            <a:ext cx="9144000" cy="266998"/>
          </a:xfrm>
          <a:solidFill>
            <a:schemeClr val="tx1">
              <a:alpha val="72940"/>
            </a:schemeClr>
          </a:solidFill>
        </p:spPr>
        <p:txBody>
          <a:bodyPr/>
          <a:lstStyle/>
          <a:p>
            <a:pPr algn="r"/>
            <a:fld id="{8289C016-2EB2-4AE0-9E36-523E58942A34}" type="slidenum">
              <a:rPr lang="en-AU" altLang="en-US" sz="1400" smtClean="0">
                <a:latin typeface="Arial" charset="0"/>
                <a:ea typeface="ＭＳ Ｐゴシック" pitchFamily="34" charset="-128"/>
                <a:cs typeface="Arial" charset="0"/>
              </a:rPr>
              <a:pPr algn="r"/>
              <a:t>12</a:t>
            </a:fld>
            <a:endParaRPr lang="en-AU" altLang="en-US" sz="1400" dirty="0" smtClean="0">
              <a:latin typeface="Arial" charset="0"/>
              <a:ea typeface="ＭＳ Ｐゴシック" pitchFamily="34" charset="-128"/>
              <a:cs typeface="Arial" charset="0"/>
            </a:endParaRPr>
          </a:p>
        </p:txBody>
      </p:sp>
      <p:sp>
        <p:nvSpPr>
          <p:cNvPr id="4" name="Text Placeholder 5"/>
          <p:cNvSpPr txBox="1">
            <a:spLocks/>
          </p:cNvSpPr>
          <p:nvPr/>
        </p:nvSpPr>
        <p:spPr>
          <a:xfrm>
            <a:off x="26518" y="0"/>
            <a:ext cx="5652120" cy="836712"/>
          </a:xfrm>
          <a:prstGeom prst="rect">
            <a:avLst/>
          </a:prstGeom>
        </p:spPr>
        <p:txBody>
          <a:bodyPr lIns="20961" tIns="10481" rIns="20961" bIns="10481"/>
          <a:lstStyle>
            <a:lvl1pPr marL="1183524" indent="-1183524" algn="l" defTabSz="1993301" rtl="0" eaLnBrk="0" fontAlgn="base" hangingPunct="0">
              <a:spcBef>
                <a:spcPct val="20000"/>
              </a:spcBef>
              <a:spcAft>
                <a:spcPct val="0"/>
              </a:spcAft>
              <a:buClr>
                <a:srgbClr val="005A9B"/>
              </a:buClr>
              <a:buFont typeface="Arial" charset="0"/>
              <a:buChar char="•"/>
              <a:defRPr sz="12200" kern="1200">
                <a:solidFill>
                  <a:srgbClr val="595959"/>
                </a:solidFill>
                <a:latin typeface="Arial"/>
                <a:ea typeface="ＭＳ Ｐゴシック" charset="-128"/>
                <a:cs typeface="Arial"/>
              </a:defRPr>
            </a:lvl1pPr>
            <a:lvl2pPr marL="3239113" indent="-1245813" algn="l" defTabSz="1993301" rtl="0" eaLnBrk="0" fontAlgn="base" hangingPunct="0">
              <a:spcBef>
                <a:spcPct val="20000"/>
              </a:spcBef>
              <a:spcAft>
                <a:spcPct val="0"/>
              </a:spcAft>
              <a:buClr>
                <a:srgbClr val="005A9B"/>
              </a:buClr>
              <a:buFont typeface="Arial" charset="0"/>
              <a:buChar char="–"/>
              <a:defRPr sz="11300" kern="1200">
                <a:solidFill>
                  <a:srgbClr val="595959"/>
                </a:solidFill>
                <a:latin typeface="Arial"/>
                <a:ea typeface="ＭＳ Ｐゴシック" charset="-128"/>
                <a:cs typeface="Arial"/>
              </a:defRPr>
            </a:lvl2pPr>
            <a:lvl3pPr marL="4983251" indent="-996650" algn="l" defTabSz="1993301" rtl="0" eaLnBrk="0" fontAlgn="base" hangingPunct="0">
              <a:spcBef>
                <a:spcPct val="20000"/>
              </a:spcBef>
              <a:spcAft>
                <a:spcPct val="0"/>
              </a:spcAft>
              <a:buClr>
                <a:srgbClr val="005A9B"/>
              </a:buClr>
              <a:buFont typeface="Arial" charset="0"/>
              <a:buChar char="•"/>
              <a:defRPr sz="9600" kern="1200">
                <a:solidFill>
                  <a:srgbClr val="595959"/>
                </a:solidFill>
                <a:latin typeface="Arial"/>
                <a:ea typeface="ＭＳ Ｐゴシック" charset="-128"/>
                <a:cs typeface="Arial"/>
              </a:defRPr>
            </a:lvl3pPr>
            <a:lvl4pPr marL="6976552" indent="-996650" algn="l" defTabSz="1993301" rtl="0" eaLnBrk="0" fontAlgn="base" hangingPunct="0">
              <a:spcBef>
                <a:spcPct val="20000"/>
              </a:spcBef>
              <a:spcAft>
                <a:spcPct val="0"/>
              </a:spcAft>
              <a:buClr>
                <a:srgbClr val="005A9B"/>
              </a:buClr>
              <a:buFont typeface="Arial" charset="0"/>
              <a:buChar char="–"/>
              <a:defRPr sz="8700" kern="1200">
                <a:solidFill>
                  <a:srgbClr val="595959"/>
                </a:solidFill>
                <a:latin typeface="Arial"/>
                <a:ea typeface="ＭＳ Ｐゴシック" charset="-128"/>
                <a:cs typeface="Arial"/>
              </a:defRPr>
            </a:lvl4pPr>
            <a:lvl5pPr marL="8969853" indent="-996650" algn="l" defTabSz="1993301" rtl="0" eaLnBrk="0" fontAlgn="base" hangingPunct="0">
              <a:spcBef>
                <a:spcPct val="20000"/>
              </a:spcBef>
              <a:spcAft>
                <a:spcPct val="0"/>
              </a:spcAft>
              <a:buClr>
                <a:srgbClr val="005A9B"/>
              </a:buClr>
              <a:buFont typeface="Arial" charset="0"/>
              <a:buChar char="»"/>
              <a:defRPr sz="8700" kern="1200">
                <a:solidFill>
                  <a:srgbClr val="595959"/>
                </a:solidFill>
                <a:latin typeface="Arial"/>
                <a:ea typeface="ＭＳ Ｐゴシック" charset="-128"/>
                <a:cs typeface="Arial"/>
              </a:defRPr>
            </a:lvl5pPr>
            <a:lvl6pPr marL="10963153" indent="-996650" algn="l" defTabSz="1993301" rtl="0" eaLnBrk="1" latinLnBrk="0" hangingPunct="1">
              <a:spcBef>
                <a:spcPct val="20000"/>
              </a:spcBef>
              <a:buFont typeface="Arial"/>
              <a:buChar char="•"/>
              <a:defRPr sz="8700" kern="1200">
                <a:solidFill>
                  <a:schemeClr val="tx1"/>
                </a:solidFill>
                <a:latin typeface="+mn-lt"/>
                <a:ea typeface="+mn-ea"/>
                <a:cs typeface="+mn-cs"/>
              </a:defRPr>
            </a:lvl6pPr>
            <a:lvl7pPr marL="12956454" indent="-996650" algn="l" defTabSz="1993301" rtl="0" eaLnBrk="1" latinLnBrk="0" hangingPunct="1">
              <a:spcBef>
                <a:spcPct val="20000"/>
              </a:spcBef>
              <a:buFont typeface="Arial"/>
              <a:buChar char="•"/>
              <a:defRPr sz="8700" kern="1200">
                <a:solidFill>
                  <a:schemeClr val="tx1"/>
                </a:solidFill>
                <a:latin typeface="+mn-lt"/>
                <a:ea typeface="+mn-ea"/>
                <a:cs typeface="+mn-cs"/>
              </a:defRPr>
            </a:lvl7pPr>
            <a:lvl8pPr marL="14949754" indent="-996650" algn="l" defTabSz="1993301" rtl="0" eaLnBrk="1" latinLnBrk="0" hangingPunct="1">
              <a:spcBef>
                <a:spcPct val="20000"/>
              </a:spcBef>
              <a:buFont typeface="Arial"/>
              <a:buChar char="•"/>
              <a:defRPr sz="8700" kern="1200">
                <a:solidFill>
                  <a:schemeClr val="tx1"/>
                </a:solidFill>
                <a:latin typeface="+mn-lt"/>
                <a:ea typeface="+mn-ea"/>
                <a:cs typeface="+mn-cs"/>
              </a:defRPr>
            </a:lvl8pPr>
            <a:lvl9pPr marL="16943055" indent="-996650" algn="l" defTabSz="1993301" rtl="0" eaLnBrk="1" latinLnBrk="0" hangingPunct="1">
              <a:spcBef>
                <a:spcPct val="20000"/>
              </a:spcBef>
              <a:buFont typeface="Arial"/>
              <a:buChar char="•"/>
              <a:defRPr sz="8700" kern="1200">
                <a:solidFill>
                  <a:schemeClr val="tx1"/>
                </a:solidFill>
                <a:latin typeface="+mn-lt"/>
                <a:ea typeface="+mn-ea"/>
                <a:cs typeface="+mn-cs"/>
              </a:defRPr>
            </a:lvl9pPr>
          </a:lstStyle>
          <a:p>
            <a:pPr marL="0" indent="0" algn="ctr">
              <a:buNone/>
            </a:pPr>
            <a:r>
              <a:rPr lang="en-AU" sz="1800" b="1" i="1" dirty="0" smtClean="0">
                <a:solidFill>
                  <a:schemeClr val="bg1"/>
                </a:solidFill>
                <a:latin typeface="Arial" panose="020B0604020202020204" pitchFamily="34" charset="0"/>
                <a:cs typeface="Arial" panose="020B0604020202020204" pitchFamily="34" charset="0"/>
              </a:rPr>
              <a:t>In Situ</a:t>
            </a:r>
            <a:r>
              <a:rPr lang="en-AU" sz="1800" b="1" dirty="0" smtClean="0">
                <a:solidFill>
                  <a:schemeClr val="bg1"/>
                </a:solidFill>
                <a:latin typeface="Arial" panose="020B0604020202020204" pitchFamily="34" charset="0"/>
                <a:cs typeface="Arial" panose="020B0604020202020204" pitchFamily="34" charset="0"/>
              </a:rPr>
              <a:t> X-ray High Temperature H</a:t>
            </a:r>
            <a:r>
              <a:rPr lang="en-AU" sz="1800" b="1" baseline="-25000" dirty="0" smtClean="0">
                <a:solidFill>
                  <a:schemeClr val="bg1"/>
                </a:solidFill>
                <a:latin typeface="Arial" panose="020B0604020202020204" pitchFamily="34" charset="0"/>
                <a:cs typeface="Arial" panose="020B0604020202020204" pitchFamily="34" charset="0"/>
              </a:rPr>
              <a:t>2</a:t>
            </a:r>
            <a:r>
              <a:rPr lang="en-AU" sz="1800" b="1" dirty="0" smtClean="0">
                <a:solidFill>
                  <a:schemeClr val="bg1"/>
                </a:solidFill>
                <a:latin typeface="Arial" panose="020B0604020202020204" pitchFamily="34" charset="0"/>
                <a:cs typeface="Arial" panose="020B0604020202020204" pitchFamily="34" charset="0"/>
              </a:rPr>
              <a:t> Gas Flow Synchrotron X-ray Diffraction</a:t>
            </a:r>
            <a:endParaRPr lang="en-AU" sz="1800" b="1" i="1" dirty="0">
              <a:solidFill>
                <a:schemeClr val="bg1"/>
              </a:solidFill>
              <a:latin typeface="Arial" panose="020B0604020202020204" pitchFamily="34" charset="0"/>
              <a:cs typeface="Arial" panose="020B0604020202020204" pitchFamily="34" charset="0"/>
            </a:endParaRPr>
          </a:p>
        </p:txBody>
      </p:sp>
      <p:sp>
        <p:nvSpPr>
          <p:cNvPr id="34" name="Content Placeholder 1"/>
          <p:cNvSpPr txBox="1">
            <a:spLocks/>
          </p:cNvSpPr>
          <p:nvPr/>
        </p:nvSpPr>
        <p:spPr bwMode="auto">
          <a:xfrm>
            <a:off x="0" y="6588058"/>
            <a:ext cx="5828685" cy="485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AU" sz="400" i="1" dirty="0" smtClean="0">
              <a:solidFill>
                <a:schemeClr val="bg1"/>
              </a:solidFill>
              <a:latin typeface="Arial" pitchFamily="34" charset="0"/>
              <a:cs typeface="Arial" pitchFamily="34" charset="0"/>
            </a:endParaRPr>
          </a:p>
        </p:txBody>
      </p:sp>
      <p:sp>
        <p:nvSpPr>
          <p:cNvPr id="18" name="Content Placeholder 1"/>
          <p:cNvSpPr txBox="1">
            <a:spLocks/>
          </p:cNvSpPr>
          <p:nvPr/>
        </p:nvSpPr>
        <p:spPr bwMode="auto">
          <a:xfrm>
            <a:off x="739354" y="5805264"/>
            <a:ext cx="2629227" cy="70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rgbClr val="0070C0"/>
                </a:solidFill>
                <a:latin typeface="Arial" panose="020B0604020202020204" pitchFamily="34" charset="0"/>
                <a:cs typeface="Arial" panose="020B0604020202020204" pitchFamily="34" charset="0"/>
              </a:rPr>
              <a:t>Fukushima Daiichi Nuclear Reactor Facility Meltdown</a:t>
            </a:r>
            <a:endParaRPr lang="en-AU" sz="1200" b="1" dirty="0" smtClean="0">
              <a:solidFill>
                <a:srgbClr val="0070C0"/>
              </a:solidFill>
              <a:latin typeface="Arial" panose="020B0604020202020204" pitchFamily="34" charset="0"/>
              <a:cs typeface="Arial" panose="020B0604020202020204" pitchFamily="34" charset="0"/>
            </a:endParaRPr>
          </a:p>
        </p:txBody>
      </p:sp>
      <p:pic>
        <p:nvPicPr>
          <p:cNvPr id="4101" name="Picture 5" descr="https://industry.gov.au/AboutUs/CorporatePublications/AnnualReports/AnnualReport201415/sites/prod.ar2015/files/images/The%20Australian%20Synchrotron%20from%20above%20on%20the%202015%20Open%20Day.JPG"/>
          <p:cNvPicPr>
            <a:picLocks noChangeAspect="1" noChangeArrowheads="1"/>
          </p:cNvPicPr>
          <p:nvPr/>
        </p:nvPicPr>
        <p:blipFill rotWithShape="1">
          <a:blip r:embed="rId3">
            <a:extLst>
              <a:ext uri="{28A0092B-C50C-407E-A947-70E740481C1C}">
                <a14:useLocalDpi xmlns:a14="http://schemas.microsoft.com/office/drawing/2010/main" val="0"/>
              </a:ext>
            </a:extLst>
          </a:blip>
          <a:srcRect l="12247" t="-1" r="13539" b="13195"/>
          <a:stretch/>
        </p:blipFill>
        <p:spPr bwMode="auto">
          <a:xfrm>
            <a:off x="5004048" y="1030273"/>
            <a:ext cx="3381905" cy="2349260"/>
          </a:xfrm>
          <a:prstGeom prst="rect">
            <a:avLst/>
          </a:prstGeom>
          <a:noFill/>
          <a:extLst>
            <a:ext uri="{909E8E84-426E-40DD-AFC4-6F175D3DCCD1}">
              <a14:hiddenFill xmlns:a14="http://schemas.microsoft.com/office/drawing/2010/main">
                <a:solidFill>
                  <a:srgbClr val="FFFFFF"/>
                </a:solidFill>
              </a14:hiddenFill>
            </a:ext>
          </a:extLst>
        </p:spPr>
      </p:pic>
      <p:sp>
        <p:nvSpPr>
          <p:cNvPr id="23" name="Content Placeholder 1"/>
          <p:cNvSpPr txBox="1">
            <a:spLocks/>
          </p:cNvSpPr>
          <p:nvPr/>
        </p:nvSpPr>
        <p:spPr bwMode="auto">
          <a:xfrm>
            <a:off x="190001" y="1030273"/>
            <a:ext cx="4392784" cy="2253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AU" sz="1400" b="1" dirty="0" smtClean="0">
                <a:solidFill>
                  <a:srgbClr val="0070C0"/>
                </a:solidFill>
                <a:latin typeface="Arial" panose="020B0604020202020204" pitchFamily="34" charset="0"/>
                <a:cs typeface="Arial" panose="020B0604020202020204" pitchFamily="34" charset="0"/>
              </a:rPr>
              <a:t>Studying the behaviour of actinides with H</a:t>
            </a:r>
            <a:r>
              <a:rPr lang="en-AU" sz="1400" b="1" baseline="-25000" dirty="0" smtClean="0">
                <a:solidFill>
                  <a:srgbClr val="0070C0"/>
                </a:solidFill>
                <a:latin typeface="Arial" panose="020B0604020202020204" pitchFamily="34" charset="0"/>
                <a:cs typeface="Arial" panose="020B0604020202020204" pitchFamily="34" charset="0"/>
              </a:rPr>
              <a:t>2</a:t>
            </a:r>
            <a:r>
              <a:rPr lang="en-AU" sz="1400" b="1" dirty="0" smtClean="0">
                <a:solidFill>
                  <a:srgbClr val="0070C0"/>
                </a:solidFill>
                <a:latin typeface="Arial" panose="020B0604020202020204" pitchFamily="34" charset="0"/>
                <a:cs typeface="Arial" panose="020B0604020202020204" pitchFamily="34" charset="0"/>
              </a:rPr>
              <a:t> at high temperature is highly challenging and notorious…  </a:t>
            </a:r>
            <a:endParaRPr lang="en-AU" sz="1200" b="1" dirty="0" smtClean="0">
              <a:solidFill>
                <a:srgbClr val="002060"/>
              </a:solidFill>
              <a:latin typeface="Arial" panose="020B0604020202020204" pitchFamily="34" charset="0"/>
              <a:cs typeface="Arial" panose="020B0604020202020204" pitchFamily="34" charset="0"/>
            </a:endParaRPr>
          </a:p>
        </p:txBody>
      </p:sp>
      <p:sp>
        <p:nvSpPr>
          <p:cNvPr id="25" name="Content Placeholder 1"/>
          <p:cNvSpPr txBox="1">
            <a:spLocks/>
          </p:cNvSpPr>
          <p:nvPr/>
        </p:nvSpPr>
        <p:spPr bwMode="auto">
          <a:xfrm>
            <a:off x="-3492896" y="-171400"/>
            <a:ext cx="2629227" cy="70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rgbClr val="0070C0"/>
                </a:solidFill>
                <a:latin typeface="Arial" panose="020B0604020202020204" pitchFamily="34" charset="0"/>
                <a:cs typeface="Arial" panose="020B0604020202020204" pitchFamily="34" charset="0"/>
              </a:rPr>
              <a:t>3</a:t>
            </a:r>
            <a:r>
              <a:rPr lang="en-AU" sz="1400" b="1" baseline="30000" dirty="0" smtClean="0">
                <a:solidFill>
                  <a:srgbClr val="0070C0"/>
                </a:solidFill>
                <a:latin typeface="Arial" panose="020B0604020202020204" pitchFamily="34" charset="0"/>
                <a:cs typeface="Arial" panose="020B0604020202020204" pitchFamily="34" charset="0"/>
              </a:rPr>
              <a:t>rd</a:t>
            </a:r>
            <a:r>
              <a:rPr lang="en-AU" sz="1400" b="1" dirty="0" smtClean="0">
                <a:solidFill>
                  <a:srgbClr val="0070C0"/>
                </a:solidFill>
                <a:latin typeface="Arial" panose="020B0604020202020204" pitchFamily="34" charset="0"/>
                <a:cs typeface="Arial" panose="020B0604020202020204" pitchFamily="34" charset="0"/>
              </a:rPr>
              <a:t> Generation 4 GeV Synchrotron Light Source</a:t>
            </a:r>
            <a:endParaRPr lang="en-AU" sz="1200" b="1" dirty="0" smtClean="0">
              <a:solidFill>
                <a:srgbClr val="0070C0"/>
              </a:solidFill>
              <a:latin typeface="Arial" panose="020B0604020202020204" pitchFamily="34" charset="0"/>
              <a:cs typeface="Arial" panose="020B0604020202020204" pitchFamily="34" charset="0"/>
            </a:endParaRPr>
          </a:p>
        </p:txBody>
      </p:sp>
      <p:sp>
        <p:nvSpPr>
          <p:cNvPr id="20" name="Content Placeholder 1"/>
          <p:cNvSpPr txBox="1">
            <a:spLocks/>
          </p:cNvSpPr>
          <p:nvPr/>
        </p:nvSpPr>
        <p:spPr bwMode="auto">
          <a:xfrm>
            <a:off x="4788024" y="3773954"/>
            <a:ext cx="3996592" cy="591150"/>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lnSpcReduction="10000"/>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200" b="1" dirty="0" smtClean="0">
                <a:solidFill>
                  <a:srgbClr val="0070C0"/>
                </a:solidFill>
                <a:latin typeface="Arial" panose="020B0604020202020204" pitchFamily="34" charset="0"/>
                <a:cs typeface="Arial" panose="020B0604020202020204" pitchFamily="34" charset="0"/>
              </a:rPr>
              <a:t>Powder Diffraction Beamline, Australian Synchrotron:</a:t>
            </a:r>
            <a:br>
              <a:rPr lang="en-AU" sz="1200" b="1" dirty="0" smtClean="0">
                <a:solidFill>
                  <a:srgbClr val="0070C0"/>
                </a:solidFill>
                <a:latin typeface="Arial" panose="020B0604020202020204" pitchFamily="34" charset="0"/>
                <a:cs typeface="Arial" panose="020B0604020202020204" pitchFamily="34" charset="0"/>
              </a:rPr>
            </a:br>
            <a:r>
              <a:rPr lang="en-AU" sz="1200" b="1" dirty="0" smtClean="0">
                <a:solidFill>
                  <a:srgbClr val="0070C0"/>
                </a:solidFill>
                <a:latin typeface="Arial" panose="020B0604020202020204" pitchFamily="34" charset="0"/>
                <a:cs typeface="Arial" panose="020B0604020202020204" pitchFamily="34" charset="0"/>
              </a:rPr>
              <a:t>Use of dynamic </a:t>
            </a:r>
            <a:r>
              <a:rPr lang="en-AU" sz="1200" b="1" dirty="0" err="1" smtClean="0">
                <a:solidFill>
                  <a:srgbClr val="0070C0"/>
                </a:solidFill>
                <a:latin typeface="Arial" panose="020B0604020202020204" pitchFamily="34" charset="0"/>
                <a:cs typeface="Arial" panose="020B0604020202020204" pitchFamily="34" charset="0"/>
              </a:rPr>
              <a:t>Norby</a:t>
            </a:r>
            <a:r>
              <a:rPr lang="en-AU" sz="1200" b="1" dirty="0" smtClean="0">
                <a:solidFill>
                  <a:srgbClr val="0070C0"/>
                </a:solidFill>
                <a:latin typeface="Arial" panose="020B0604020202020204" pitchFamily="34" charset="0"/>
                <a:cs typeface="Arial" panose="020B0604020202020204" pitchFamily="34" charset="0"/>
              </a:rPr>
              <a:t>-Flow Cell</a:t>
            </a:r>
            <a:endParaRPr lang="en-AU" sz="1100" b="1" dirty="0" smtClean="0">
              <a:solidFill>
                <a:srgbClr val="002060"/>
              </a:solidFill>
              <a:latin typeface="Arial" panose="020B0604020202020204" pitchFamily="34" charset="0"/>
              <a:cs typeface="Arial" panose="020B0604020202020204" pitchFamily="34" charset="0"/>
            </a:endParaRPr>
          </a:p>
        </p:txBody>
      </p:sp>
      <p:sp>
        <p:nvSpPr>
          <p:cNvPr id="2" name="AutoShape 4" descr="https://cryptome.org/eyeball/daiichi-npp2/pict56.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 name="AutoShape 6" descr="https://cryptome.org/eyeball/daiichi-npp2/pict56.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5" name="AutoShape 8" descr="https://cryptome.org/eyeball/daiichi-npp2/pict56.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9817" y="1772816"/>
            <a:ext cx="2660234" cy="1773489"/>
          </a:xfrm>
          <a:prstGeom prst="rect">
            <a:avLst/>
          </a:prstGeom>
        </p:spPr>
      </p:pic>
      <p:sp>
        <p:nvSpPr>
          <p:cNvPr id="19" name="Content Placeholder 1"/>
          <p:cNvSpPr txBox="1">
            <a:spLocks/>
          </p:cNvSpPr>
          <p:nvPr/>
        </p:nvSpPr>
        <p:spPr bwMode="auto">
          <a:xfrm>
            <a:off x="26517" y="6588058"/>
            <a:ext cx="6169175" cy="886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AU" sz="700" dirty="0">
                <a:solidFill>
                  <a:schemeClr val="bg1"/>
                </a:solidFill>
              </a:rPr>
              <a:t>https://</a:t>
            </a:r>
            <a:r>
              <a:rPr lang="en-AU" sz="700" dirty="0" smtClean="0">
                <a:solidFill>
                  <a:schemeClr val="bg1"/>
                </a:solidFill>
              </a:rPr>
              <a:t>cryptome.org/eyeball/daiichi-npp2/pict56.jpg</a:t>
            </a:r>
          </a:p>
          <a:p>
            <a:pPr marL="0" indent="0">
              <a:buNone/>
            </a:pPr>
            <a:r>
              <a:rPr lang="en-AU" sz="700" dirty="0">
                <a:solidFill>
                  <a:schemeClr val="bg1"/>
                </a:solidFill>
              </a:rPr>
              <a:t>http://butane.chem.uiuc.edu/pshapley/GenChem1/L8/3rd.jpg</a:t>
            </a:r>
            <a:endParaRPr lang="en-AU" sz="700" dirty="0" smtClean="0">
              <a:solidFill>
                <a:schemeClr val="bg1"/>
              </a:solidFill>
            </a:endParaRPr>
          </a:p>
          <a:p>
            <a:pPr marL="0" indent="0">
              <a:buNone/>
            </a:pPr>
            <a:endParaRPr lang="en-AU" sz="600" i="1" dirty="0" smtClean="0">
              <a:solidFill>
                <a:schemeClr val="bg1"/>
              </a:solidFill>
              <a:latin typeface="Arial" pitchFamily="34" charset="0"/>
              <a:cs typeface="Arial" pitchFamily="34" charset="0"/>
            </a:endParaRPr>
          </a:p>
        </p:txBody>
      </p:sp>
      <p:pic>
        <p:nvPicPr>
          <p:cNvPr id="10250" name="Picture 10" descr="http://butane.chem.uiuc.edu/pshapley/GenChem1/L8/3rd.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8369" y="3744982"/>
            <a:ext cx="2731682" cy="1836235"/>
          </a:xfrm>
          <a:prstGeom prst="rect">
            <a:avLst/>
          </a:prstGeom>
          <a:noFill/>
          <a:extLst>
            <a:ext uri="{909E8E84-426E-40DD-AFC4-6F175D3DCCD1}">
              <a14:hiddenFill xmlns:a14="http://schemas.microsoft.com/office/drawing/2010/main">
                <a:solidFill>
                  <a:srgbClr val="FFFFFF"/>
                </a:solidFill>
              </a14:hiddenFill>
            </a:ext>
          </a:extLst>
        </p:spPr>
      </p:pic>
      <p:pic>
        <p:nvPicPr>
          <p:cNvPr id="22" name="Content Placeholder 3"/>
          <p:cNvPicPr>
            <a:picLocks noGrp="1" noChangeAspect="1"/>
          </p:cNvPicPr>
          <p:nvPr>
            <p:ph idx="1"/>
          </p:nvPr>
        </p:nvPicPr>
        <p:blipFill rotWithShape="1">
          <a:blip r:embed="rId6">
            <a:extLst>
              <a:ext uri="{28A0092B-C50C-407E-A947-70E740481C1C}">
                <a14:useLocalDpi xmlns:a14="http://schemas.microsoft.com/office/drawing/2010/main" val="0"/>
              </a:ext>
            </a:extLst>
          </a:blip>
          <a:srcRect r="33605"/>
          <a:stretch/>
        </p:blipFill>
        <p:spPr>
          <a:xfrm rot="5400000">
            <a:off x="7611074" y="4576353"/>
            <a:ext cx="1338675" cy="1512168"/>
          </a:xfrm>
        </p:spPr>
      </p:pic>
      <p:pic>
        <p:nvPicPr>
          <p:cNvPr id="24" name="Picture 2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400000">
            <a:off x="5752182" y="4746530"/>
            <a:ext cx="1899276" cy="1424457"/>
          </a:xfrm>
          <a:prstGeom prst="rect">
            <a:avLst/>
          </a:prstGeom>
        </p:spPr>
      </p:pic>
      <p:pic>
        <p:nvPicPr>
          <p:cNvPr id="26" name="Picture 25"/>
          <p:cNvPicPr>
            <a:picLocks noChangeAspect="1"/>
          </p:cNvPicPr>
          <p:nvPr/>
        </p:nvPicPr>
        <p:blipFill rotWithShape="1">
          <a:blip r:embed="rId8">
            <a:extLst>
              <a:ext uri="{28A0092B-C50C-407E-A947-70E740481C1C}">
                <a14:useLocalDpi xmlns:a14="http://schemas.microsoft.com/office/drawing/2010/main" val="0"/>
              </a:ext>
            </a:extLst>
          </a:blip>
          <a:srcRect l="17268" r="31217"/>
          <a:stretch/>
        </p:blipFill>
        <p:spPr>
          <a:xfrm rot="5400000">
            <a:off x="3851909" y="4300612"/>
            <a:ext cx="1610126" cy="2344178"/>
          </a:xfrm>
          <a:prstGeom prst="rect">
            <a:avLst/>
          </a:prstGeom>
        </p:spPr>
      </p:pic>
    </p:spTree>
    <p:extLst>
      <p:ext uri="{BB962C8B-B14F-4D97-AF65-F5344CB8AC3E}">
        <p14:creationId xmlns:p14="http://schemas.microsoft.com/office/powerpoint/2010/main" val="3534966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Text Placeholder 2"/>
          <p:cNvSpPr>
            <a:spLocks noGrp="1"/>
          </p:cNvSpPr>
          <p:nvPr>
            <p:ph type="body" sz="half" idx="2"/>
          </p:nvPr>
        </p:nvSpPr>
        <p:spPr>
          <a:xfrm>
            <a:off x="0" y="6597352"/>
            <a:ext cx="9144000" cy="266998"/>
          </a:xfrm>
          <a:solidFill>
            <a:schemeClr val="tx1">
              <a:alpha val="72940"/>
            </a:schemeClr>
          </a:solidFill>
        </p:spPr>
        <p:txBody>
          <a:bodyPr/>
          <a:lstStyle/>
          <a:p>
            <a:pPr algn="r"/>
            <a:fld id="{8289C016-2EB2-4AE0-9E36-523E58942A34}" type="slidenum">
              <a:rPr lang="en-AU" altLang="en-US" sz="1400" smtClean="0">
                <a:latin typeface="Arial" charset="0"/>
                <a:ea typeface="ＭＳ Ｐゴシック" pitchFamily="34" charset="-128"/>
                <a:cs typeface="Arial" charset="0"/>
              </a:rPr>
              <a:pPr algn="r"/>
              <a:t>13</a:t>
            </a:fld>
            <a:endParaRPr lang="en-AU" altLang="en-US" sz="1400" dirty="0" smtClean="0">
              <a:latin typeface="Arial" charset="0"/>
              <a:ea typeface="ＭＳ Ｐゴシック" pitchFamily="34" charset="-128"/>
              <a:cs typeface="Arial" charset="0"/>
            </a:endParaRPr>
          </a:p>
        </p:txBody>
      </p:sp>
      <p:sp>
        <p:nvSpPr>
          <p:cNvPr id="4" name="Text Placeholder 5"/>
          <p:cNvSpPr txBox="1">
            <a:spLocks/>
          </p:cNvSpPr>
          <p:nvPr/>
        </p:nvSpPr>
        <p:spPr>
          <a:xfrm>
            <a:off x="26518" y="0"/>
            <a:ext cx="5652120" cy="836712"/>
          </a:xfrm>
          <a:prstGeom prst="rect">
            <a:avLst/>
          </a:prstGeom>
        </p:spPr>
        <p:txBody>
          <a:bodyPr lIns="20961" tIns="10481" rIns="20961" bIns="10481"/>
          <a:lstStyle>
            <a:lvl1pPr marL="1183524" indent="-1183524" algn="l" defTabSz="1993301" rtl="0" eaLnBrk="0" fontAlgn="base" hangingPunct="0">
              <a:spcBef>
                <a:spcPct val="20000"/>
              </a:spcBef>
              <a:spcAft>
                <a:spcPct val="0"/>
              </a:spcAft>
              <a:buClr>
                <a:srgbClr val="005A9B"/>
              </a:buClr>
              <a:buFont typeface="Arial" charset="0"/>
              <a:buChar char="•"/>
              <a:defRPr sz="12200" kern="1200">
                <a:solidFill>
                  <a:srgbClr val="595959"/>
                </a:solidFill>
                <a:latin typeface="Arial"/>
                <a:ea typeface="ＭＳ Ｐゴシック" charset="-128"/>
                <a:cs typeface="Arial"/>
              </a:defRPr>
            </a:lvl1pPr>
            <a:lvl2pPr marL="3239113" indent="-1245813" algn="l" defTabSz="1993301" rtl="0" eaLnBrk="0" fontAlgn="base" hangingPunct="0">
              <a:spcBef>
                <a:spcPct val="20000"/>
              </a:spcBef>
              <a:spcAft>
                <a:spcPct val="0"/>
              </a:spcAft>
              <a:buClr>
                <a:srgbClr val="005A9B"/>
              </a:buClr>
              <a:buFont typeface="Arial" charset="0"/>
              <a:buChar char="–"/>
              <a:defRPr sz="11300" kern="1200">
                <a:solidFill>
                  <a:srgbClr val="595959"/>
                </a:solidFill>
                <a:latin typeface="Arial"/>
                <a:ea typeface="ＭＳ Ｐゴシック" charset="-128"/>
                <a:cs typeface="Arial"/>
              </a:defRPr>
            </a:lvl2pPr>
            <a:lvl3pPr marL="4983251" indent="-996650" algn="l" defTabSz="1993301" rtl="0" eaLnBrk="0" fontAlgn="base" hangingPunct="0">
              <a:spcBef>
                <a:spcPct val="20000"/>
              </a:spcBef>
              <a:spcAft>
                <a:spcPct val="0"/>
              </a:spcAft>
              <a:buClr>
                <a:srgbClr val="005A9B"/>
              </a:buClr>
              <a:buFont typeface="Arial" charset="0"/>
              <a:buChar char="•"/>
              <a:defRPr sz="9600" kern="1200">
                <a:solidFill>
                  <a:srgbClr val="595959"/>
                </a:solidFill>
                <a:latin typeface="Arial"/>
                <a:ea typeface="ＭＳ Ｐゴシック" charset="-128"/>
                <a:cs typeface="Arial"/>
              </a:defRPr>
            </a:lvl3pPr>
            <a:lvl4pPr marL="6976552" indent="-996650" algn="l" defTabSz="1993301" rtl="0" eaLnBrk="0" fontAlgn="base" hangingPunct="0">
              <a:spcBef>
                <a:spcPct val="20000"/>
              </a:spcBef>
              <a:spcAft>
                <a:spcPct val="0"/>
              </a:spcAft>
              <a:buClr>
                <a:srgbClr val="005A9B"/>
              </a:buClr>
              <a:buFont typeface="Arial" charset="0"/>
              <a:buChar char="–"/>
              <a:defRPr sz="8700" kern="1200">
                <a:solidFill>
                  <a:srgbClr val="595959"/>
                </a:solidFill>
                <a:latin typeface="Arial"/>
                <a:ea typeface="ＭＳ Ｐゴシック" charset="-128"/>
                <a:cs typeface="Arial"/>
              </a:defRPr>
            </a:lvl4pPr>
            <a:lvl5pPr marL="8969853" indent="-996650" algn="l" defTabSz="1993301" rtl="0" eaLnBrk="0" fontAlgn="base" hangingPunct="0">
              <a:spcBef>
                <a:spcPct val="20000"/>
              </a:spcBef>
              <a:spcAft>
                <a:spcPct val="0"/>
              </a:spcAft>
              <a:buClr>
                <a:srgbClr val="005A9B"/>
              </a:buClr>
              <a:buFont typeface="Arial" charset="0"/>
              <a:buChar char="»"/>
              <a:defRPr sz="8700" kern="1200">
                <a:solidFill>
                  <a:srgbClr val="595959"/>
                </a:solidFill>
                <a:latin typeface="Arial"/>
                <a:ea typeface="ＭＳ Ｐゴシック" charset="-128"/>
                <a:cs typeface="Arial"/>
              </a:defRPr>
            </a:lvl5pPr>
            <a:lvl6pPr marL="10963153" indent="-996650" algn="l" defTabSz="1993301" rtl="0" eaLnBrk="1" latinLnBrk="0" hangingPunct="1">
              <a:spcBef>
                <a:spcPct val="20000"/>
              </a:spcBef>
              <a:buFont typeface="Arial"/>
              <a:buChar char="•"/>
              <a:defRPr sz="8700" kern="1200">
                <a:solidFill>
                  <a:schemeClr val="tx1"/>
                </a:solidFill>
                <a:latin typeface="+mn-lt"/>
                <a:ea typeface="+mn-ea"/>
                <a:cs typeface="+mn-cs"/>
              </a:defRPr>
            </a:lvl6pPr>
            <a:lvl7pPr marL="12956454" indent="-996650" algn="l" defTabSz="1993301" rtl="0" eaLnBrk="1" latinLnBrk="0" hangingPunct="1">
              <a:spcBef>
                <a:spcPct val="20000"/>
              </a:spcBef>
              <a:buFont typeface="Arial"/>
              <a:buChar char="•"/>
              <a:defRPr sz="8700" kern="1200">
                <a:solidFill>
                  <a:schemeClr val="tx1"/>
                </a:solidFill>
                <a:latin typeface="+mn-lt"/>
                <a:ea typeface="+mn-ea"/>
                <a:cs typeface="+mn-cs"/>
              </a:defRPr>
            </a:lvl7pPr>
            <a:lvl8pPr marL="14949754" indent="-996650" algn="l" defTabSz="1993301" rtl="0" eaLnBrk="1" latinLnBrk="0" hangingPunct="1">
              <a:spcBef>
                <a:spcPct val="20000"/>
              </a:spcBef>
              <a:buFont typeface="Arial"/>
              <a:buChar char="•"/>
              <a:defRPr sz="8700" kern="1200">
                <a:solidFill>
                  <a:schemeClr val="tx1"/>
                </a:solidFill>
                <a:latin typeface="+mn-lt"/>
                <a:ea typeface="+mn-ea"/>
                <a:cs typeface="+mn-cs"/>
              </a:defRPr>
            </a:lvl8pPr>
            <a:lvl9pPr marL="16943055" indent="-996650" algn="l" defTabSz="1993301" rtl="0" eaLnBrk="1" latinLnBrk="0" hangingPunct="1">
              <a:spcBef>
                <a:spcPct val="20000"/>
              </a:spcBef>
              <a:buFont typeface="Arial"/>
              <a:buChar char="•"/>
              <a:defRPr sz="8700" kern="1200">
                <a:solidFill>
                  <a:schemeClr val="tx1"/>
                </a:solidFill>
                <a:latin typeface="+mn-lt"/>
                <a:ea typeface="+mn-ea"/>
                <a:cs typeface="+mn-cs"/>
              </a:defRPr>
            </a:lvl9pPr>
          </a:lstStyle>
          <a:p>
            <a:pPr marL="0" indent="0" algn="ctr">
              <a:buNone/>
            </a:pPr>
            <a:r>
              <a:rPr lang="en-AU" sz="2000" b="1" i="1" dirty="0" smtClean="0">
                <a:solidFill>
                  <a:schemeClr val="bg1"/>
                </a:solidFill>
                <a:latin typeface="Arial" panose="020B0604020202020204" pitchFamily="34" charset="0"/>
                <a:cs typeface="Arial" panose="020B0604020202020204" pitchFamily="34" charset="0"/>
              </a:rPr>
              <a:t>In Situ</a:t>
            </a:r>
            <a:r>
              <a:rPr lang="en-AU" sz="2000" b="1" dirty="0" smtClean="0">
                <a:solidFill>
                  <a:schemeClr val="bg1"/>
                </a:solidFill>
                <a:latin typeface="Arial" panose="020B0604020202020204" pitchFamily="34" charset="0"/>
                <a:cs typeface="Arial" panose="020B0604020202020204" pitchFamily="34" charset="0"/>
              </a:rPr>
              <a:t> X-ray High Temperature H</a:t>
            </a:r>
            <a:r>
              <a:rPr lang="en-AU" sz="2000" b="1" baseline="-25000" dirty="0" smtClean="0">
                <a:solidFill>
                  <a:schemeClr val="bg1"/>
                </a:solidFill>
                <a:latin typeface="Arial" panose="020B0604020202020204" pitchFamily="34" charset="0"/>
                <a:cs typeface="Arial" panose="020B0604020202020204" pitchFamily="34" charset="0"/>
              </a:rPr>
              <a:t>2</a:t>
            </a:r>
            <a:r>
              <a:rPr lang="en-AU" sz="2000" b="1" dirty="0" smtClean="0">
                <a:solidFill>
                  <a:schemeClr val="bg1"/>
                </a:solidFill>
                <a:latin typeface="Arial" panose="020B0604020202020204" pitchFamily="34" charset="0"/>
                <a:cs typeface="Arial" panose="020B0604020202020204" pitchFamily="34" charset="0"/>
              </a:rPr>
              <a:t> Gas Flow Synchrotron X-ray Diffraction</a:t>
            </a:r>
            <a:endParaRPr lang="en-AU" sz="2000" b="1" i="1" dirty="0">
              <a:solidFill>
                <a:schemeClr val="bg1"/>
              </a:solidFill>
              <a:latin typeface="Arial" panose="020B0604020202020204" pitchFamily="34" charset="0"/>
              <a:cs typeface="Arial" panose="020B0604020202020204" pitchFamily="34" charset="0"/>
            </a:endParaRPr>
          </a:p>
        </p:txBody>
      </p:sp>
      <p:sp>
        <p:nvSpPr>
          <p:cNvPr id="34" name="Content Placeholder 1"/>
          <p:cNvSpPr txBox="1">
            <a:spLocks/>
          </p:cNvSpPr>
          <p:nvPr/>
        </p:nvSpPr>
        <p:spPr bwMode="auto">
          <a:xfrm>
            <a:off x="0" y="6588058"/>
            <a:ext cx="5828685" cy="485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AU" sz="400" i="1" dirty="0" smtClean="0">
              <a:solidFill>
                <a:schemeClr val="bg1"/>
              </a:solidFill>
              <a:latin typeface="Arial" pitchFamily="34" charset="0"/>
              <a:cs typeface="Arial" pitchFamily="34" charset="0"/>
            </a:endParaRPr>
          </a:p>
        </p:txBody>
      </p:sp>
      <p:pic>
        <p:nvPicPr>
          <p:cNvPr id="4101" name="Picture 5" descr="https://industry.gov.au/AboutUs/CorporatePublications/AnnualReports/AnnualReport201415/sites/prod.ar2015/files/images/The%20Australian%20Synchrotron%20from%20above%20on%20the%202015%20Open%20Day.JPG"/>
          <p:cNvPicPr>
            <a:picLocks noChangeAspect="1" noChangeArrowheads="1"/>
          </p:cNvPicPr>
          <p:nvPr/>
        </p:nvPicPr>
        <p:blipFill rotWithShape="1">
          <a:blip r:embed="rId3">
            <a:extLst>
              <a:ext uri="{28A0092B-C50C-407E-A947-70E740481C1C}">
                <a14:useLocalDpi xmlns:a14="http://schemas.microsoft.com/office/drawing/2010/main" val="0"/>
              </a:ext>
            </a:extLst>
          </a:blip>
          <a:srcRect l="12247" t="-1" r="13539" b="13195"/>
          <a:stretch/>
        </p:blipFill>
        <p:spPr bwMode="auto">
          <a:xfrm>
            <a:off x="5004048" y="1030273"/>
            <a:ext cx="3381905" cy="2349260"/>
          </a:xfrm>
          <a:prstGeom prst="rect">
            <a:avLst/>
          </a:prstGeom>
          <a:noFill/>
          <a:extLst>
            <a:ext uri="{909E8E84-426E-40DD-AFC4-6F175D3DCCD1}">
              <a14:hiddenFill xmlns:a14="http://schemas.microsoft.com/office/drawing/2010/main">
                <a:solidFill>
                  <a:srgbClr val="FFFFFF"/>
                </a:solidFill>
              </a14:hiddenFill>
            </a:ext>
          </a:extLst>
        </p:spPr>
      </p:pic>
      <p:sp>
        <p:nvSpPr>
          <p:cNvPr id="23" name="Content Placeholder 1"/>
          <p:cNvSpPr txBox="1">
            <a:spLocks/>
          </p:cNvSpPr>
          <p:nvPr/>
        </p:nvSpPr>
        <p:spPr bwMode="auto">
          <a:xfrm>
            <a:off x="190001" y="932040"/>
            <a:ext cx="4392784" cy="2253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AU" sz="1400" b="1" dirty="0" smtClean="0">
                <a:solidFill>
                  <a:srgbClr val="0070C0"/>
                </a:solidFill>
                <a:latin typeface="Arial" panose="020B0604020202020204" pitchFamily="34" charset="0"/>
                <a:cs typeface="Arial" panose="020B0604020202020204" pitchFamily="34" charset="0"/>
              </a:rPr>
              <a:t>Rhombohedral </a:t>
            </a:r>
            <a:r>
              <a:rPr lang="el-GR" sz="1400" b="1" dirty="0" smtClean="0">
                <a:solidFill>
                  <a:srgbClr val="0070C0"/>
                </a:solidFill>
                <a:latin typeface="Arial" panose="020B0604020202020204" pitchFamily="34" charset="0"/>
                <a:cs typeface="Arial" panose="020B0604020202020204" pitchFamily="34" charset="0"/>
              </a:rPr>
              <a:t>α</a:t>
            </a:r>
            <a:r>
              <a:rPr lang="en-AU" sz="1400" b="1" dirty="0" smtClean="0">
                <a:solidFill>
                  <a:srgbClr val="0070C0"/>
                </a:solidFill>
                <a:latin typeface="Arial" panose="020B0604020202020204" pitchFamily="34" charset="0"/>
                <a:cs typeface="Arial" panose="020B0604020202020204" pitchFamily="34" charset="0"/>
              </a:rPr>
              <a:t>-SrUO</a:t>
            </a:r>
            <a:r>
              <a:rPr lang="en-AU" sz="1400" b="1" baseline="-25000" dirty="0" smtClean="0">
                <a:solidFill>
                  <a:srgbClr val="0070C0"/>
                </a:solidFill>
                <a:latin typeface="Arial" panose="020B0604020202020204" pitchFamily="34" charset="0"/>
                <a:cs typeface="Arial" panose="020B0604020202020204" pitchFamily="34" charset="0"/>
              </a:rPr>
              <a:t>3.6</a:t>
            </a:r>
            <a:r>
              <a:rPr lang="en-AU" sz="1400" b="1" dirty="0" smtClean="0">
                <a:solidFill>
                  <a:srgbClr val="0070C0"/>
                </a:solidFill>
                <a:latin typeface="Arial" panose="020B0604020202020204" pitchFamily="34" charset="0"/>
                <a:cs typeface="Arial" panose="020B0604020202020204" pitchFamily="34" charset="0"/>
              </a:rPr>
              <a:t> was attempted to be reduced to </a:t>
            </a:r>
            <a:r>
              <a:rPr lang="el-GR" sz="1200" b="1" dirty="0">
                <a:solidFill>
                  <a:srgbClr val="0070C0"/>
                </a:solidFill>
                <a:latin typeface="Arial" panose="020B0604020202020204" pitchFamily="34" charset="0"/>
                <a:cs typeface="Arial" panose="020B0604020202020204" pitchFamily="34" charset="0"/>
              </a:rPr>
              <a:t>α</a:t>
            </a:r>
            <a:r>
              <a:rPr lang="en-AU" sz="1200" b="1" dirty="0" smtClean="0">
                <a:solidFill>
                  <a:srgbClr val="0070C0"/>
                </a:solidFill>
                <a:latin typeface="Arial" panose="020B0604020202020204" pitchFamily="34" charset="0"/>
                <a:cs typeface="Arial" panose="020B0604020202020204" pitchFamily="34" charset="0"/>
              </a:rPr>
              <a:t>-SrUO</a:t>
            </a:r>
            <a:r>
              <a:rPr lang="en-AU" sz="1200" b="1" baseline="-25000" dirty="0" smtClean="0">
                <a:solidFill>
                  <a:srgbClr val="0070C0"/>
                </a:solidFill>
                <a:latin typeface="Arial" panose="020B0604020202020204" pitchFamily="34" charset="0"/>
                <a:cs typeface="Arial" panose="020B0604020202020204" pitchFamily="34" charset="0"/>
              </a:rPr>
              <a:t>3.5 </a:t>
            </a:r>
            <a:r>
              <a:rPr lang="en-AU" sz="1200" b="1" dirty="0" smtClean="0">
                <a:solidFill>
                  <a:srgbClr val="0070C0"/>
                </a:solidFill>
                <a:latin typeface="Arial" panose="020B0604020202020204" pitchFamily="34" charset="0"/>
                <a:cs typeface="Arial" panose="020B0604020202020204" pitchFamily="34" charset="0"/>
              </a:rPr>
              <a:t>using H</a:t>
            </a:r>
            <a:r>
              <a:rPr lang="en-AU" sz="1200" b="1" baseline="-25000" dirty="0" smtClean="0">
                <a:solidFill>
                  <a:srgbClr val="0070C0"/>
                </a:solidFill>
                <a:latin typeface="Arial" panose="020B0604020202020204" pitchFamily="34" charset="0"/>
                <a:cs typeface="Arial" panose="020B0604020202020204" pitchFamily="34" charset="0"/>
              </a:rPr>
              <a:t>2</a:t>
            </a:r>
            <a:r>
              <a:rPr lang="en-AU" sz="1200" b="1" dirty="0" smtClean="0">
                <a:solidFill>
                  <a:srgbClr val="0070C0"/>
                </a:solidFill>
                <a:latin typeface="Arial" panose="020B0604020202020204" pitchFamily="34" charset="0"/>
                <a:cs typeface="Arial" panose="020B0604020202020204" pitchFamily="34" charset="0"/>
              </a:rPr>
              <a:t> at 1000 </a:t>
            </a:r>
            <a:r>
              <a:rPr lang="en-AU" sz="1200" b="1" baseline="30000" dirty="0" err="1" smtClean="0">
                <a:solidFill>
                  <a:srgbClr val="0070C0"/>
                </a:solidFill>
                <a:latin typeface="Arial" panose="020B0604020202020204" pitchFamily="34" charset="0"/>
                <a:cs typeface="Arial" panose="020B0604020202020204" pitchFamily="34" charset="0"/>
              </a:rPr>
              <a:t>o</a:t>
            </a:r>
            <a:r>
              <a:rPr lang="en-AU" sz="1200" b="1" dirty="0" err="1" smtClean="0">
                <a:solidFill>
                  <a:srgbClr val="0070C0"/>
                </a:solidFill>
                <a:latin typeface="Arial" panose="020B0604020202020204" pitchFamily="34" charset="0"/>
                <a:cs typeface="Arial" panose="020B0604020202020204" pitchFamily="34" charset="0"/>
              </a:rPr>
              <a:t>C</a:t>
            </a:r>
            <a:endParaRPr lang="en-AU" sz="1200" b="1" dirty="0" smtClean="0">
              <a:solidFill>
                <a:srgbClr val="002060"/>
              </a:solidFill>
              <a:latin typeface="Arial" panose="020B0604020202020204" pitchFamily="34" charset="0"/>
              <a:cs typeface="Arial" panose="020B0604020202020204" pitchFamily="34" charset="0"/>
            </a:endParaRPr>
          </a:p>
        </p:txBody>
      </p:sp>
      <p:sp>
        <p:nvSpPr>
          <p:cNvPr id="25" name="Content Placeholder 1"/>
          <p:cNvSpPr txBox="1">
            <a:spLocks/>
          </p:cNvSpPr>
          <p:nvPr/>
        </p:nvSpPr>
        <p:spPr bwMode="auto">
          <a:xfrm>
            <a:off x="-3492896" y="-171400"/>
            <a:ext cx="2629227" cy="70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rgbClr val="0070C0"/>
                </a:solidFill>
                <a:latin typeface="Arial" panose="020B0604020202020204" pitchFamily="34" charset="0"/>
                <a:cs typeface="Arial" panose="020B0604020202020204" pitchFamily="34" charset="0"/>
              </a:rPr>
              <a:t>3</a:t>
            </a:r>
            <a:r>
              <a:rPr lang="en-AU" sz="1400" b="1" baseline="30000" dirty="0" smtClean="0">
                <a:solidFill>
                  <a:srgbClr val="0070C0"/>
                </a:solidFill>
                <a:latin typeface="Arial" panose="020B0604020202020204" pitchFamily="34" charset="0"/>
                <a:cs typeface="Arial" panose="020B0604020202020204" pitchFamily="34" charset="0"/>
              </a:rPr>
              <a:t>rd</a:t>
            </a:r>
            <a:r>
              <a:rPr lang="en-AU" sz="1400" b="1" dirty="0" smtClean="0">
                <a:solidFill>
                  <a:srgbClr val="0070C0"/>
                </a:solidFill>
                <a:latin typeface="Arial" panose="020B0604020202020204" pitchFamily="34" charset="0"/>
                <a:cs typeface="Arial" panose="020B0604020202020204" pitchFamily="34" charset="0"/>
              </a:rPr>
              <a:t> Generation 4 GeV Synchrotron Light Source</a:t>
            </a:r>
            <a:endParaRPr lang="en-AU" sz="1200" b="1" dirty="0" smtClean="0">
              <a:solidFill>
                <a:srgbClr val="0070C0"/>
              </a:solidFill>
              <a:latin typeface="Arial" panose="020B0604020202020204" pitchFamily="34" charset="0"/>
              <a:cs typeface="Arial" panose="020B0604020202020204" pitchFamily="34" charset="0"/>
            </a:endParaRPr>
          </a:p>
        </p:txBody>
      </p:sp>
      <p:sp>
        <p:nvSpPr>
          <p:cNvPr id="2" name="AutoShape 4" descr="https://cryptome.org/eyeball/daiichi-npp2/pict56.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 name="AutoShape 6" descr="https://cryptome.org/eyeball/daiichi-npp2/pict56.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5" name="AutoShape 8" descr="https://cryptome.org/eyeball/daiichi-npp2/pict56.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19" name="Content Placeholder 1"/>
          <p:cNvSpPr txBox="1">
            <a:spLocks/>
          </p:cNvSpPr>
          <p:nvPr/>
        </p:nvSpPr>
        <p:spPr bwMode="auto">
          <a:xfrm>
            <a:off x="26517" y="6588058"/>
            <a:ext cx="6169175" cy="886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AU" sz="700" dirty="0" err="1">
                <a:solidFill>
                  <a:schemeClr val="bg1"/>
                </a:solidFill>
              </a:rPr>
              <a:t>Murphy,</a:t>
            </a:r>
            <a:r>
              <a:rPr lang="en-AU" sz="700" dirty="0">
                <a:solidFill>
                  <a:schemeClr val="bg1"/>
                </a:solidFill>
              </a:rPr>
              <a:t> G. L.; Wang, C. H.; </a:t>
            </a:r>
            <a:r>
              <a:rPr lang="en-AU" sz="700" dirty="0" err="1">
                <a:solidFill>
                  <a:schemeClr val="bg1"/>
                </a:solidFill>
              </a:rPr>
              <a:t>Beridze</a:t>
            </a:r>
            <a:r>
              <a:rPr lang="en-AU" sz="700" dirty="0">
                <a:solidFill>
                  <a:schemeClr val="bg1"/>
                </a:solidFill>
              </a:rPr>
              <a:t>, G.; </a:t>
            </a:r>
            <a:r>
              <a:rPr lang="en-AU" sz="700" dirty="0" err="1">
                <a:solidFill>
                  <a:schemeClr val="bg1"/>
                </a:solidFill>
              </a:rPr>
              <a:t>Avdeev</a:t>
            </a:r>
            <a:r>
              <a:rPr lang="en-AU" sz="700" dirty="0">
                <a:solidFill>
                  <a:schemeClr val="bg1"/>
                </a:solidFill>
              </a:rPr>
              <a:t>, M.; Zhang, Z. M.; Brand, H.; Kowalski, P. M..; Kennedy, B. J. An Unexpected Crystallographic Phase Transformation in Non-Stoichiometric SrUO4-x: Oxygen Defect Ordering and Symmetry Lowering with Increasing Temperature. 2017, In </a:t>
            </a:r>
            <a:r>
              <a:rPr lang="en-AU" sz="700" dirty="0" err="1">
                <a:solidFill>
                  <a:schemeClr val="bg1"/>
                </a:solidFill>
              </a:rPr>
              <a:t>Preperation</a:t>
            </a:r>
            <a:endParaRPr lang="en-AU" sz="600" i="1" dirty="0" smtClean="0">
              <a:solidFill>
                <a:schemeClr val="bg1"/>
              </a:solidFill>
              <a:latin typeface="Arial" pitchFamily="34" charset="0"/>
              <a:cs typeface="Arial" pitchFamily="34" charset="0"/>
            </a:endParaRPr>
          </a:p>
        </p:txBody>
      </p:sp>
      <p:pic>
        <p:nvPicPr>
          <p:cNvPr id="21" name="Content Placeholder 20"/>
          <p:cNvPicPr>
            <a:picLocks noGrp="1"/>
          </p:cNvPicPr>
          <p:nvPr>
            <p:ph idx="1"/>
          </p:nvPr>
        </p:nvPicPr>
        <p:blipFill rotWithShape="1">
          <a:blip r:embed="rId4" cstate="print">
            <a:extLst>
              <a:ext uri="{28A0092B-C50C-407E-A947-70E740481C1C}">
                <a14:useLocalDpi xmlns:a14="http://schemas.microsoft.com/office/drawing/2010/main" val="0"/>
              </a:ext>
            </a:extLst>
          </a:blip>
          <a:srcRect l="3955" t="26534" r="7595" b="5492"/>
          <a:stretch/>
        </p:blipFill>
        <p:spPr bwMode="auto">
          <a:xfrm>
            <a:off x="15733" y="1490300"/>
            <a:ext cx="4850595" cy="2566653"/>
          </a:xfrm>
          <a:prstGeom prst="rect">
            <a:avLst/>
          </a:prstGeom>
          <a:ln>
            <a:noFill/>
          </a:ln>
          <a:extLst>
            <a:ext uri="{53640926-AAD7-44D8-BBD7-CCE9431645EC}">
              <a14:shadowObscured xmlns:a14="http://schemas.microsoft.com/office/drawing/2010/main"/>
            </a:ext>
          </a:extLst>
        </p:spPr>
      </p:pic>
      <p:pic>
        <p:nvPicPr>
          <p:cNvPr id="27" name="Picture 26"/>
          <p:cNvPicPr/>
          <p:nvPr/>
        </p:nvPicPr>
        <p:blipFill rotWithShape="1">
          <a:blip r:embed="rId5" cstate="print">
            <a:extLst>
              <a:ext uri="{28A0092B-C50C-407E-A947-70E740481C1C}">
                <a14:useLocalDpi xmlns:a14="http://schemas.microsoft.com/office/drawing/2010/main" val="0"/>
              </a:ext>
            </a:extLst>
          </a:blip>
          <a:srcRect l="3330" t="22807" r="7284" b="8473"/>
          <a:stretch/>
        </p:blipFill>
        <p:spPr bwMode="auto">
          <a:xfrm>
            <a:off x="174650" y="4110262"/>
            <a:ext cx="4295822" cy="2296713"/>
          </a:xfrm>
          <a:prstGeom prst="rect">
            <a:avLst/>
          </a:prstGeom>
          <a:ln>
            <a:noFill/>
          </a:ln>
          <a:extLst>
            <a:ext uri="{53640926-AAD7-44D8-BBD7-CCE9431645EC}">
              <a14:shadowObscured xmlns:a14="http://schemas.microsoft.com/office/drawing/2010/main"/>
            </a:ext>
          </a:extLst>
        </p:spPr>
      </p:pic>
      <p:pic>
        <p:nvPicPr>
          <p:cNvPr id="2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66328" y="3861049"/>
            <a:ext cx="4277671" cy="24277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Straight Arrow Connector 8"/>
          <p:cNvCxnSpPr/>
          <p:nvPr/>
        </p:nvCxnSpPr>
        <p:spPr>
          <a:xfrm>
            <a:off x="7103165" y="4959546"/>
            <a:ext cx="614931" cy="504056"/>
          </a:xfrm>
          <a:prstGeom prst="straightConnector1">
            <a:avLst/>
          </a:prstGeom>
          <a:ln>
            <a:solidFill>
              <a:srgbClr val="0070C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9" name="Content Placeholder 1"/>
          <p:cNvSpPr txBox="1">
            <a:spLocks/>
          </p:cNvSpPr>
          <p:nvPr/>
        </p:nvSpPr>
        <p:spPr bwMode="auto">
          <a:xfrm>
            <a:off x="2093382" y="6346512"/>
            <a:ext cx="4605041" cy="684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AU" sz="1200" b="1" dirty="0" smtClean="0">
                <a:solidFill>
                  <a:srgbClr val="0070C0"/>
                </a:solidFill>
                <a:latin typeface="Arial" panose="020B0604020202020204" pitchFamily="34" charset="0"/>
                <a:cs typeface="Arial" panose="020B0604020202020204" pitchFamily="34" charset="0"/>
              </a:rPr>
              <a:t>…Entropy seemingly decreases with increasing temperature</a:t>
            </a:r>
            <a:endParaRPr lang="en-AU" sz="1100" b="1" dirty="0" smtClean="0">
              <a:solidFill>
                <a:srgbClr val="002060"/>
              </a:solidFill>
              <a:latin typeface="Arial" panose="020B0604020202020204" pitchFamily="34" charset="0"/>
              <a:cs typeface="Arial" panose="020B0604020202020204" pitchFamily="34" charset="0"/>
            </a:endParaRPr>
          </a:p>
        </p:txBody>
      </p:sp>
      <p:sp>
        <p:nvSpPr>
          <p:cNvPr id="6" name="Rectangle 5"/>
          <p:cNvSpPr/>
          <p:nvPr/>
        </p:nvSpPr>
        <p:spPr>
          <a:xfrm>
            <a:off x="10044608" y="620656"/>
            <a:ext cx="4959872" cy="4789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pic>
        <p:nvPicPr>
          <p:cNvPr id="41" name="Picture 40"/>
          <p:cNvPicPr>
            <a:picLocks noChangeAspect="1"/>
          </p:cNvPicPr>
          <p:nvPr/>
        </p:nvPicPr>
        <p:blipFill rotWithShape="1">
          <a:blip r:embed="rId7">
            <a:extLst>
              <a:ext uri="{28A0092B-C50C-407E-A947-70E740481C1C}">
                <a14:useLocalDpi xmlns:a14="http://schemas.microsoft.com/office/drawing/2010/main" val="0"/>
              </a:ext>
            </a:extLst>
          </a:blip>
          <a:srcRect l="19217" r="14396"/>
          <a:stretch/>
        </p:blipFill>
        <p:spPr>
          <a:xfrm>
            <a:off x="10836696" y="877463"/>
            <a:ext cx="3643621" cy="2559376"/>
          </a:xfrm>
          <a:prstGeom prst="rect">
            <a:avLst/>
          </a:prstGeom>
        </p:spPr>
      </p:pic>
      <p:sp>
        <p:nvSpPr>
          <p:cNvPr id="33" name="Content Placeholder 1"/>
          <p:cNvSpPr txBox="1">
            <a:spLocks/>
          </p:cNvSpPr>
          <p:nvPr/>
        </p:nvSpPr>
        <p:spPr bwMode="auto">
          <a:xfrm>
            <a:off x="14016615" y="1328081"/>
            <a:ext cx="706265" cy="324438"/>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5+y</a:t>
            </a:r>
            <a:endParaRPr lang="en-AU" sz="1200" b="1" dirty="0">
              <a:solidFill>
                <a:schemeClr val="tx1"/>
              </a:solidFill>
              <a:latin typeface="Times New Roman" panose="02020603050405020304" pitchFamily="18" charset="0"/>
              <a:cs typeface="Times New Roman" panose="02020603050405020304" pitchFamily="18" charset="0"/>
            </a:endParaRPr>
          </a:p>
        </p:txBody>
      </p:sp>
      <p:pic>
        <p:nvPicPr>
          <p:cNvPr id="42" name="Picture 4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401763" y="3861048"/>
            <a:ext cx="4307934" cy="1485283"/>
          </a:xfrm>
          <a:prstGeom prst="rect">
            <a:avLst/>
          </a:prstGeom>
        </p:spPr>
      </p:pic>
      <p:sp>
        <p:nvSpPr>
          <p:cNvPr id="35" name="Content Placeholder 1"/>
          <p:cNvSpPr txBox="1">
            <a:spLocks/>
          </p:cNvSpPr>
          <p:nvPr/>
        </p:nvSpPr>
        <p:spPr bwMode="auto">
          <a:xfrm>
            <a:off x="14016615" y="1024332"/>
            <a:ext cx="706265" cy="303749"/>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6+</a:t>
            </a:r>
            <a:endParaRPr lang="en-AU" sz="1200" b="1" baseline="-25000" dirty="0">
              <a:solidFill>
                <a:schemeClr val="tx1"/>
              </a:solidFill>
              <a:latin typeface="Times New Roman" panose="02020603050405020304" pitchFamily="18" charset="0"/>
              <a:cs typeface="Times New Roman" panose="02020603050405020304" pitchFamily="18" charset="0"/>
            </a:endParaRPr>
          </a:p>
        </p:txBody>
      </p:sp>
      <p:sp>
        <p:nvSpPr>
          <p:cNvPr id="36" name="Content Placeholder 1"/>
          <p:cNvSpPr txBox="1">
            <a:spLocks/>
          </p:cNvSpPr>
          <p:nvPr/>
        </p:nvSpPr>
        <p:spPr bwMode="auto">
          <a:xfrm>
            <a:off x="14010419" y="1953932"/>
            <a:ext cx="706265" cy="324438"/>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5+y</a:t>
            </a:r>
            <a:endParaRPr lang="en-AU" sz="1200" b="1" dirty="0">
              <a:solidFill>
                <a:schemeClr val="tx1"/>
              </a:solidFill>
              <a:latin typeface="Times New Roman" panose="02020603050405020304" pitchFamily="18" charset="0"/>
              <a:cs typeface="Times New Roman" panose="02020603050405020304" pitchFamily="18" charset="0"/>
            </a:endParaRPr>
          </a:p>
        </p:txBody>
      </p:sp>
      <p:sp>
        <p:nvSpPr>
          <p:cNvPr id="37" name="Content Placeholder 1"/>
          <p:cNvSpPr txBox="1">
            <a:spLocks/>
          </p:cNvSpPr>
          <p:nvPr/>
        </p:nvSpPr>
        <p:spPr bwMode="auto">
          <a:xfrm>
            <a:off x="14010418" y="1646777"/>
            <a:ext cx="706265" cy="303749"/>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6+</a:t>
            </a:r>
            <a:endParaRPr lang="en-AU" sz="1200" b="1" baseline="-25000" dirty="0">
              <a:solidFill>
                <a:schemeClr val="tx1"/>
              </a:solidFill>
              <a:latin typeface="Times New Roman" panose="02020603050405020304" pitchFamily="18" charset="0"/>
              <a:cs typeface="Times New Roman" panose="02020603050405020304" pitchFamily="18" charset="0"/>
            </a:endParaRPr>
          </a:p>
        </p:txBody>
      </p:sp>
      <p:sp>
        <p:nvSpPr>
          <p:cNvPr id="38" name="Content Placeholder 1"/>
          <p:cNvSpPr txBox="1">
            <a:spLocks/>
          </p:cNvSpPr>
          <p:nvPr/>
        </p:nvSpPr>
        <p:spPr bwMode="auto">
          <a:xfrm>
            <a:off x="14010419" y="2578374"/>
            <a:ext cx="706265" cy="324438"/>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5+y</a:t>
            </a:r>
            <a:endParaRPr lang="en-AU" sz="1200" b="1" dirty="0">
              <a:solidFill>
                <a:schemeClr val="tx1"/>
              </a:solidFill>
              <a:latin typeface="Times New Roman" panose="02020603050405020304" pitchFamily="18" charset="0"/>
              <a:cs typeface="Times New Roman" panose="02020603050405020304" pitchFamily="18" charset="0"/>
            </a:endParaRPr>
          </a:p>
        </p:txBody>
      </p:sp>
      <p:sp>
        <p:nvSpPr>
          <p:cNvPr id="39" name="Content Placeholder 1"/>
          <p:cNvSpPr txBox="1">
            <a:spLocks/>
          </p:cNvSpPr>
          <p:nvPr/>
        </p:nvSpPr>
        <p:spPr bwMode="auto">
          <a:xfrm>
            <a:off x="14007686" y="2274625"/>
            <a:ext cx="706265" cy="303749"/>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6+</a:t>
            </a:r>
            <a:endParaRPr lang="en-AU" sz="1200" b="1" baseline="-25000" dirty="0">
              <a:solidFill>
                <a:schemeClr val="tx1"/>
              </a:solidFill>
              <a:latin typeface="Times New Roman" panose="02020603050405020304" pitchFamily="18" charset="0"/>
              <a:cs typeface="Times New Roman" panose="02020603050405020304" pitchFamily="18" charset="0"/>
            </a:endParaRPr>
          </a:p>
        </p:txBody>
      </p:sp>
      <p:sp>
        <p:nvSpPr>
          <p:cNvPr id="40" name="Content Placeholder 1"/>
          <p:cNvSpPr txBox="1">
            <a:spLocks/>
          </p:cNvSpPr>
          <p:nvPr/>
        </p:nvSpPr>
        <p:spPr bwMode="auto">
          <a:xfrm>
            <a:off x="14013518" y="2902812"/>
            <a:ext cx="706265" cy="303749"/>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6+</a:t>
            </a:r>
            <a:endParaRPr lang="en-AU" sz="1200" b="1" baseline="-25000" dirty="0">
              <a:solidFill>
                <a:schemeClr val="tx1"/>
              </a:solidFill>
              <a:latin typeface="Times New Roman" panose="02020603050405020304" pitchFamily="18" charset="0"/>
              <a:cs typeface="Times New Roman" panose="02020603050405020304" pitchFamily="18" charset="0"/>
            </a:endParaRPr>
          </a:p>
        </p:txBody>
      </p:sp>
      <p:sp>
        <p:nvSpPr>
          <p:cNvPr id="43" name="Content Placeholder 1"/>
          <p:cNvSpPr txBox="1">
            <a:spLocks/>
          </p:cNvSpPr>
          <p:nvPr/>
        </p:nvSpPr>
        <p:spPr bwMode="auto">
          <a:xfrm>
            <a:off x="10338836" y="1299371"/>
            <a:ext cx="706265" cy="324438"/>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5+y</a:t>
            </a:r>
            <a:endParaRPr lang="en-AU" sz="1200" b="1" dirty="0">
              <a:solidFill>
                <a:schemeClr val="tx1"/>
              </a:solidFill>
              <a:latin typeface="Times New Roman" panose="02020603050405020304" pitchFamily="18" charset="0"/>
              <a:cs typeface="Times New Roman" panose="02020603050405020304" pitchFamily="18" charset="0"/>
            </a:endParaRPr>
          </a:p>
        </p:txBody>
      </p:sp>
      <p:sp>
        <p:nvSpPr>
          <p:cNvPr id="44" name="Content Placeholder 1"/>
          <p:cNvSpPr txBox="1">
            <a:spLocks/>
          </p:cNvSpPr>
          <p:nvPr/>
        </p:nvSpPr>
        <p:spPr bwMode="auto">
          <a:xfrm>
            <a:off x="10338836" y="995622"/>
            <a:ext cx="706265" cy="303749"/>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6+</a:t>
            </a:r>
            <a:endParaRPr lang="en-AU" sz="1200" b="1" baseline="-25000" dirty="0">
              <a:solidFill>
                <a:schemeClr val="tx1"/>
              </a:solidFill>
              <a:latin typeface="Times New Roman" panose="02020603050405020304" pitchFamily="18" charset="0"/>
              <a:cs typeface="Times New Roman" panose="02020603050405020304" pitchFamily="18" charset="0"/>
            </a:endParaRPr>
          </a:p>
        </p:txBody>
      </p:sp>
      <p:sp>
        <p:nvSpPr>
          <p:cNvPr id="45" name="Content Placeholder 1"/>
          <p:cNvSpPr txBox="1">
            <a:spLocks/>
          </p:cNvSpPr>
          <p:nvPr/>
        </p:nvSpPr>
        <p:spPr bwMode="auto">
          <a:xfrm>
            <a:off x="10332640" y="1925222"/>
            <a:ext cx="706265" cy="324438"/>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5+y</a:t>
            </a:r>
            <a:endParaRPr lang="en-AU" sz="1200" b="1" dirty="0">
              <a:solidFill>
                <a:schemeClr val="tx1"/>
              </a:solidFill>
              <a:latin typeface="Times New Roman" panose="02020603050405020304" pitchFamily="18" charset="0"/>
              <a:cs typeface="Times New Roman" panose="02020603050405020304" pitchFamily="18" charset="0"/>
            </a:endParaRPr>
          </a:p>
        </p:txBody>
      </p:sp>
      <p:sp>
        <p:nvSpPr>
          <p:cNvPr id="46" name="Content Placeholder 1"/>
          <p:cNvSpPr txBox="1">
            <a:spLocks/>
          </p:cNvSpPr>
          <p:nvPr/>
        </p:nvSpPr>
        <p:spPr bwMode="auto">
          <a:xfrm>
            <a:off x="10332639" y="1618067"/>
            <a:ext cx="706265" cy="303749"/>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6+</a:t>
            </a:r>
            <a:endParaRPr lang="en-AU" sz="1200" b="1" baseline="-25000" dirty="0">
              <a:solidFill>
                <a:schemeClr val="tx1"/>
              </a:solidFill>
              <a:latin typeface="Times New Roman" panose="02020603050405020304" pitchFamily="18" charset="0"/>
              <a:cs typeface="Times New Roman" panose="02020603050405020304" pitchFamily="18" charset="0"/>
            </a:endParaRPr>
          </a:p>
        </p:txBody>
      </p:sp>
      <p:sp>
        <p:nvSpPr>
          <p:cNvPr id="47" name="Content Placeholder 1"/>
          <p:cNvSpPr txBox="1">
            <a:spLocks/>
          </p:cNvSpPr>
          <p:nvPr/>
        </p:nvSpPr>
        <p:spPr bwMode="auto">
          <a:xfrm>
            <a:off x="10332640" y="2549664"/>
            <a:ext cx="706265" cy="324438"/>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5+y</a:t>
            </a:r>
            <a:endParaRPr lang="en-AU" sz="1200" b="1" dirty="0">
              <a:solidFill>
                <a:schemeClr val="tx1"/>
              </a:solidFill>
              <a:latin typeface="Times New Roman" panose="02020603050405020304" pitchFamily="18" charset="0"/>
              <a:cs typeface="Times New Roman" panose="02020603050405020304" pitchFamily="18" charset="0"/>
            </a:endParaRPr>
          </a:p>
        </p:txBody>
      </p:sp>
      <p:sp>
        <p:nvSpPr>
          <p:cNvPr id="48" name="Content Placeholder 1"/>
          <p:cNvSpPr txBox="1">
            <a:spLocks/>
          </p:cNvSpPr>
          <p:nvPr/>
        </p:nvSpPr>
        <p:spPr bwMode="auto">
          <a:xfrm>
            <a:off x="10329907" y="2249660"/>
            <a:ext cx="706265" cy="303749"/>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6+</a:t>
            </a:r>
            <a:endParaRPr lang="en-AU" sz="1200" b="1" baseline="-25000" dirty="0">
              <a:solidFill>
                <a:schemeClr val="tx1"/>
              </a:solidFill>
              <a:latin typeface="Times New Roman" panose="02020603050405020304" pitchFamily="18" charset="0"/>
              <a:cs typeface="Times New Roman" panose="02020603050405020304" pitchFamily="18" charset="0"/>
            </a:endParaRPr>
          </a:p>
        </p:txBody>
      </p:sp>
      <p:sp>
        <p:nvSpPr>
          <p:cNvPr id="49" name="Content Placeholder 1"/>
          <p:cNvSpPr txBox="1">
            <a:spLocks/>
          </p:cNvSpPr>
          <p:nvPr/>
        </p:nvSpPr>
        <p:spPr bwMode="auto">
          <a:xfrm>
            <a:off x="10335739" y="2874102"/>
            <a:ext cx="706265" cy="303749"/>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6+</a:t>
            </a:r>
            <a:endParaRPr lang="en-AU" sz="1200" b="1" baseline="-25000" dirty="0">
              <a:solidFill>
                <a:schemeClr val="tx1"/>
              </a:solidFill>
              <a:latin typeface="Times New Roman" panose="02020603050405020304" pitchFamily="18" charset="0"/>
              <a:cs typeface="Times New Roman" panose="02020603050405020304" pitchFamily="18" charset="0"/>
            </a:endParaRPr>
          </a:p>
        </p:txBody>
      </p:sp>
      <p:sp>
        <p:nvSpPr>
          <p:cNvPr id="51" name="Rectangle 50"/>
          <p:cNvSpPr/>
          <p:nvPr/>
        </p:nvSpPr>
        <p:spPr>
          <a:xfrm>
            <a:off x="44176" y="1415378"/>
            <a:ext cx="4959872" cy="493113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pic>
        <p:nvPicPr>
          <p:cNvPr id="52" name="Picture 51"/>
          <p:cNvPicPr>
            <a:picLocks noChangeAspect="1"/>
          </p:cNvPicPr>
          <p:nvPr/>
        </p:nvPicPr>
        <p:blipFill rotWithShape="1">
          <a:blip r:embed="rId7">
            <a:extLst>
              <a:ext uri="{28A0092B-C50C-407E-A947-70E740481C1C}">
                <a14:useLocalDpi xmlns:a14="http://schemas.microsoft.com/office/drawing/2010/main" val="0"/>
              </a:ext>
            </a:extLst>
          </a:blip>
          <a:srcRect l="19217" r="14396"/>
          <a:stretch/>
        </p:blipFill>
        <p:spPr>
          <a:xfrm>
            <a:off x="698545" y="1813599"/>
            <a:ext cx="3643621" cy="2559376"/>
          </a:xfrm>
          <a:prstGeom prst="rect">
            <a:avLst/>
          </a:prstGeom>
        </p:spPr>
      </p:pic>
      <p:sp>
        <p:nvSpPr>
          <p:cNvPr id="53" name="Content Placeholder 1"/>
          <p:cNvSpPr txBox="1">
            <a:spLocks/>
          </p:cNvSpPr>
          <p:nvPr/>
        </p:nvSpPr>
        <p:spPr bwMode="auto">
          <a:xfrm>
            <a:off x="3878464" y="2264217"/>
            <a:ext cx="706265" cy="324438"/>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5+y</a:t>
            </a:r>
            <a:endParaRPr lang="en-AU" sz="1200" b="1" dirty="0">
              <a:solidFill>
                <a:schemeClr val="tx1"/>
              </a:solidFill>
              <a:latin typeface="Times New Roman" panose="02020603050405020304" pitchFamily="18" charset="0"/>
              <a:cs typeface="Times New Roman" panose="02020603050405020304" pitchFamily="18" charset="0"/>
            </a:endParaRPr>
          </a:p>
        </p:txBody>
      </p:sp>
      <p:pic>
        <p:nvPicPr>
          <p:cNvPr id="54" name="Picture 5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63612" y="4797184"/>
            <a:ext cx="4307934" cy="1485283"/>
          </a:xfrm>
          <a:prstGeom prst="rect">
            <a:avLst/>
          </a:prstGeom>
        </p:spPr>
      </p:pic>
      <p:sp>
        <p:nvSpPr>
          <p:cNvPr id="55" name="Content Placeholder 1"/>
          <p:cNvSpPr txBox="1">
            <a:spLocks/>
          </p:cNvSpPr>
          <p:nvPr/>
        </p:nvSpPr>
        <p:spPr bwMode="auto">
          <a:xfrm>
            <a:off x="3878464" y="1960468"/>
            <a:ext cx="706265" cy="303749"/>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6+</a:t>
            </a:r>
            <a:endParaRPr lang="en-AU" sz="1200" b="1" baseline="-25000" dirty="0">
              <a:solidFill>
                <a:schemeClr val="tx1"/>
              </a:solidFill>
              <a:latin typeface="Times New Roman" panose="02020603050405020304" pitchFamily="18" charset="0"/>
              <a:cs typeface="Times New Roman" panose="02020603050405020304" pitchFamily="18" charset="0"/>
            </a:endParaRPr>
          </a:p>
        </p:txBody>
      </p:sp>
      <p:sp>
        <p:nvSpPr>
          <p:cNvPr id="56" name="Content Placeholder 1"/>
          <p:cNvSpPr txBox="1">
            <a:spLocks/>
          </p:cNvSpPr>
          <p:nvPr/>
        </p:nvSpPr>
        <p:spPr bwMode="auto">
          <a:xfrm>
            <a:off x="3872268" y="2890068"/>
            <a:ext cx="706265" cy="324438"/>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5+y</a:t>
            </a:r>
            <a:endParaRPr lang="en-AU" sz="1200" b="1" dirty="0">
              <a:solidFill>
                <a:schemeClr val="tx1"/>
              </a:solidFill>
              <a:latin typeface="Times New Roman" panose="02020603050405020304" pitchFamily="18" charset="0"/>
              <a:cs typeface="Times New Roman" panose="02020603050405020304" pitchFamily="18" charset="0"/>
            </a:endParaRPr>
          </a:p>
        </p:txBody>
      </p:sp>
      <p:sp>
        <p:nvSpPr>
          <p:cNvPr id="57" name="Content Placeholder 1"/>
          <p:cNvSpPr txBox="1">
            <a:spLocks/>
          </p:cNvSpPr>
          <p:nvPr/>
        </p:nvSpPr>
        <p:spPr bwMode="auto">
          <a:xfrm>
            <a:off x="3875367" y="2588718"/>
            <a:ext cx="706265" cy="303749"/>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6+</a:t>
            </a:r>
            <a:endParaRPr lang="en-AU" sz="1200" b="1" baseline="-25000" dirty="0">
              <a:solidFill>
                <a:schemeClr val="tx1"/>
              </a:solidFill>
              <a:latin typeface="Times New Roman" panose="02020603050405020304" pitchFamily="18" charset="0"/>
              <a:cs typeface="Times New Roman" panose="02020603050405020304" pitchFamily="18" charset="0"/>
            </a:endParaRPr>
          </a:p>
        </p:txBody>
      </p:sp>
      <p:sp>
        <p:nvSpPr>
          <p:cNvPr id="58" name="Content Placeholder 1"/>
          <p:cNvSpPr txBox="1">
            <a:spLocks/>
          </p:cNvSpPr>
          <p:nvPr/>
        </p:nvSpPr>
        <p:spPr bwMode="auto">
          <a:xfrm>
            <a:off x="3872268" y="3514510"/>
            <a:ext cx="706265" cy="324438"/>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5+y</a:t>
            </a:r>
            <a:endParaRPr lang="en-AU" sz="1200" b="1" dirty="0">
              <a:solidFill>
                <a:schemeClr val="tx1"/>
              </a:solidFill>
              <a:latin typeface="Times New Roman" panose="02020603050405020304" pitchFamily="18" charset="0"/>
              <a:cs typeface="Times New Roman" panose="02020603050405020304" pitchFamily="18" charset="0"/>
            </a:endParaRPr>
          </a:p>
        </p:txBody>
      </p:sp>
      <p:sp>
        <p:nvSpPr>
          <p:cNvPr id="59" name="Content Placeholder 1"/>
          <p:cNvSpPr txBox="1">
            <a:spLocks/>
          </p:cNvSpPr>
          <p:nvPr/>
        </p:nvSpPr>
        <p:spPr bwMode="auto">
          <a:xfrm>
            <a:off x="3869535" y="3210761"/>
            <a:ext cx="706265" cy="303749"/>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6+</a:t>
            </a:r>
            <a:endParaRPr lang="en-AU" sz="1200" b="1" baseline="-25000" dirty="0">
              <a:solidFill>
                <a:schemeClr val="tx1"/>
              </a:solidFill>
              <a:latin typeface="Times New Roman" panose="02020603050405020304" pitchFamily="18" charset="0"/>
              <a:cs typeface="Times New Roman" panose="02020603050405020304" pitchFamily="18" charset="0"/>
            </a:endParaRPr>
          </a:p>
        </p:txBody>
      </p:sp>
      <p:sp>
        <p:nvSpPr>
          <p:cNvPr id="60" name="Content Placeholder 1"/>
          <p:cNvSpPr txBox="1">
            <a:spLocks/>
          </p:cNvSpPr>
          <p:nvPr/>
        </p:nvSpPr>
        <p:spPr bwMode="auto">
          <a:xfrm>
            <a:off x="3875367" y="3838948"/>
            <a:ext cx="706265" cy="303749"/>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6+</a:t>
            </a:r>
            <a:endParaRPr lang="en-AU" sz="1200" b="1" baseline="-25000" dirty="0">
              <a:solidFill>
                <a:schemeClr val="tx1"/>
              </a:solidFill>
              <a:latin typeface="Times New Roman" panose="02020603050405020304" pitchFamily="18" charset="0"/>
              <a:cs typeface="Times New Roman" panose="02020603050405020304" pitchFamily="18" charset="0"/>
            </a:endParaRPr>
          </a:p>
        </p:txBody>
      </p:sp>
      <p:sp>
        <p:nvSpPr>
          <p:cNvPr id="61" name="Content Placeholder 1"/>
          <p:cNvSpPr txBox="1">
            <a:spLocks/>
          </p:cNvSpPr>
          <p:nvPr/>
        </p:nvSpPr>
        <p:spPr bwMode="auto">
          <a:xfrm>
            <a:off x="200685" y="2235507"/>
            <a:ext cx="706265" cy="324438"/>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5+y</a:t>
            </a:r>
            <a:endParaRPr lang="en-AU" sz="1200" b="1" dirty="0">
              <a:solidFill>
                <a:schemeClr val="tx1"/>
              </a:solidFill>
              <a:latin typeface="Times New Roman" panose="02020603050405020304" pitchFamily="18" charset="0"/>
              <a:cs typeface="Times New Roman" panose="02020603050405020304" pitchFamily="18" charset="0"/>
            </a:endParaRPr>
          </a:p>
        </p:txBody>
      </p:sp>
      <p:sp>
        <p:nvSpPr>
          <p:cNvPr id="62" name="Content Placeholder 1"/>
          <p:cNvSpPr txBox="1">
            <a:spLocks/>
          </p:cNvSpPr>
          <p:nvPr/>
        </p:nvSpPr>
        <p:spPr bwMode="auto">
          <a:xfrm>
            <a:off x="200685" y="1931758"/>
            <a:ext cx="706265" cy="303749"/>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6+</a:t>
            </a:r>
            <a:endParaRPr lang="en-AU" sz="1200" b="1" baseline="-25000" dirty="0">
              <a:solidFill>
                <a:schemeClr val="tx1"/>
              </a:solidFill>
              <a:latin typeface="Times New Roman" panose="02020603050405020304" pitchFamily="18" charset="0"/>
              <a:cs typeface="Times New Roman" panose="02020603050405020304" pitchFamily="18" charset="0"/>
            </a:endParaRPr>
          </a:p>
        </p:txBody>
      </p:sp>
      <p:sp>
        <p:nvSpPr>
          <p:cNvPr id="63" name="Content Placeholder 1"/>
          <p:cNvSpPr txBox="1">
            <a:spLocks/>
          </p:cNvSpPr>
          <p:nvPr/>
        </p:nvSpPr>
        <p:spPr bwMode="auto">
          <a:xfrm>
            <a:off x="194489" y="2861358"/>
            <a:ext cx="706265" cy="324438"/>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5+y</a:t>
            </a:r>
            <a:endParaRPr lang="en-AU" sz="1200" b="1" dirty="0">
              <a:solidFill>
                <a:schemeClr val="tx1"/>
              </a:solidFill>
              <a:latin typeface="Times New Roman" panose="02020603050405020304" pitchFamily="18" charset="0"/>
              <a:cs typeface="Times New Roman" panose="02020603050405020304" pitchFamily="18" charset="0"/>
            </a:endParaRPr>
          </a:p>
        </p:txBody>
      </p:sp>
      <p:sp>
        <p:nvSpPr>
          <p:cNvPr id="64" name="Content Placeholder 1"/>
          <p:cNvSpPr txBox="1">
            <a:spLocks/>
          </p:cNvSpPr>
          <p:nvPr/>
        </p:nvSpPr>
        <p:spPr bwMode="auto">
          <a:xfrm>
            <a:off x="194488" y="2554203"/>
            <a:ext cx="706265" cy="303749"/>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6+</a:t>
            </a:r>
            <a:endParaRPr lang="en-AU" sz="1200" b="1" baseline="-25000" dirty="0">
              <a:solidFill>
                <a:schemeClr val="tx1"/>
              </a:solidFill>
              <a:latin typeface="Times New Roman" panose="02020603050405020304" pitchFamily="18" charset="0"/>
              <a:cs typeface="Times New Roman" panose="02020603050405020304" pitchFamily="18" charset="0"/>
            </a:endParaRPr>
          </a:p>
        </p:txBody>
      </p:sp>
      <p:sp>
        <p:nvSpPr>
          <p:cNvPr id="65" name="Content Placeholder 1"/>
          <p:cNvSpPr txBox="1">
            <a:spLocks/>
          </p:cNvSpPr>
          <p:nvPr/>
        </p:nvSpPr>
        <p:spPr bwMode="auto">
          <a:xfrm>
            <a:off x="194489" y="3485800"/>
            <a:ext cx="706265" cy="324438"/>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5+y</a:t>
            </a:r>
            <a:endParaRPr lang="en-AU" sz="1200" b="1" dirty="0">
              <a:solidFill>
                <a:schemeClr val="tx1"/>
              </a:solidFill>
              <a:latin typeface="Times New Roman" panose="02020603050405020304" pitchFamily="18" charset="0"/>
              <a:cs typeface="Times New Roman" panose="02020603050405020304" pitchFamily="18" charset="0"/>
            </a:endParaRPr>
          </a:p>
        </p:txBody>
      </p:sp>
      <p:sp>
        <p:nvSpPr>
          <p:cNvPr id="66" name="Content Placeholder 1"/>
          <p:cNvSpPr txBox="1">
            <a:spLocks/>
          </p:cNvSpPr>
          <p:nvPr/>
        </p:nvSpPr>
        <p:spPr bwMode="auto">
          <a:xfrm>
            <a:off x="191756" y="3185796"/>
            <a:ext cx="706265" cy="303749"/>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6+</a:t>
            </a:r>
            <a:endParaRPr lang="en-AU" sz="1200" b="1" baseline="-25000" dirty="0">
              <a:solidFill>
                <a:schemeClr val="tx1"/>
              </a:solidFill>
              <a:latin typeface="Times New Roman" panose="02020603050405020304" pitchFamily="18" charset="0"/>
              <a:cs typeface="Times New Roman" panose="02020603050405020304" pitchFamily="18" charset="0"/>
            </a:endParaRPr>
          </a:p>
        </p:txBody>
      </p:sp>
      <p:sp>
        <p:nvSpPr>
          <p:cNvPr id="67" name="Content Placeholder 1"/>
          <p:cNvSpPr txBox="1">
            <a:spLocks/>
          </p:cNvSpPr>
          <p:nvPr/>
        </p:nvSpPr>
        <p:spPr bwMode="auto">
          <a:xfrm>
            <a:off x="197588" y="3810238"/>
            <a:ext cx="706265" cy="303749"/>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U</a:t>
            </a:r>
            <a:r>
              <a:rPr lang="en-AU" sz="1400" b="1" baseline="30000" dirty="0" smtClean="0">
                <a:solidFill>
                  <a:schemeClr val="tx1"/>
                </a:solidFill>
                <a:latin typeface="Times New Roman" panose="02020603050405020304" pitchFamily="18" charset="0"/>
                <a:cs typeface="Times New Roman" panose="02020603050405020304" pitchFamily="18" charset="0"/>
              </a:rPr>
              <a:t>6+</a:t>
            </a:r>
            <a:endParaRPr lang="en-AU" sz="1200" b="1" baseline="-25000" dirty="0">
              <a:solidFill>
                <a:schemeClr val="tx1"/>
              </a:solidFill>
              <a:latin typeface="Times New Roman" panose="02020603050405020304" pitchFamily="18" charset="0"/>
              <a:cs typeface="Times New Roman" panose="02020603050405020304" pitchFamily="18" charset="0"/>
            </a:endParaRPr>
          </a:p>
        </p:txBody>
      </p:sp>
      <p:sp>
        <p:nvSpPr>
          <p:cNvPr id="68" name="Content Placeholder 1"/>
          <p:cNvSpPr txBox="1">
            <a:spLocks/>
          </p:cNvSpPr>
          <p:nvPr/>
        </p:nvSpPr>
        <p:spPr bwMode="auto">
          <a:xfrm>
            <a:off x="104926" y="4856223"/>
            <a:ext cx="1320497" cy="324438"/>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Mixed U</a:t>
            </a:r>
            <a:r>
              <a:rPr lang="en-AU" sz="1400" b="1" baseline="30000" dirty="0" smtClean="0">
                <a:solidFill>
                  <a:schemeClr val="tx1"/>
                </a:solidFill>
                <a:latin typeface="Times New Roman" panose="02020603050405020304" pitchFamily="18" charset="0"/>
                <a:cs typeface="Times New Roman" panose="02020603050405020304" pitchFamily="18" charset="0"/>
              </a:rPr>
              <a:t>6+/5+</a:t>
            </a:r>
            <a:endParaRPr lang="en-AU" sz="1200" b="1" dirty="0">
              <a:solidFill>
                <a:schemeClr val="tx1"/>
              </a:solidFill>
              <a:latin typeface="Times New Roman" panose="02020603050405020304" pitchFamily="18" charset="0"/>
              <a:cs typeface="Times New Roman" panose="02020603050405020304" pitchFamily="18" charset="0"/>
            </a:endParaRPr>
          </a:p>
        </p:txBody>
      </p:sp>
      <p:sp>
        <p:nvSpPr>
          <p:cNvPr id="70" name="Content Placeholder 1"/>
          <p:cNvSpPr txBox="1">
            <a:spLocks/>
          </p:cNvSpPr>
          <p:nvPr/>
        </p:nvSpPr>
        <p:spPr bwMode="auto">
          <a:xfrm>
            <a:off x="3419872" y="5805264"/>
            <a:ext cx="1320497" cy="324438"/>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chemeClr val="tx1"/>
                </a:solidFill>
                <a:latin typeface="Times New Roman" panose="02020603050405020304" pitchFamily="18" charset="0"/>
                <a:cs typeface="Times New Roman" panose="02020603050405020304" pitchFamily="18" charset="0"/>
              </a:rPr>
              <a:t>Mixed U</a:t>
            </a:r>
            <a:r>
              <a:rPr lang="en-AU" sz="1400" b="1" baseline="30000" dirty="0" smtClean="0">
                <a:solidFill>
                  <a:schemeClr val="tx1"/>
                </a:solidFill>
                <a:latin typeface="Times New Roman" panose="02020603050405020304" pitchFamily="18" charset="0"/>
                <a:cs typeface="Times New Roman" panose="02020603050405020304" pitchFamily="18" charset="0"/>
              </a:rPr>
              <a:t>6+/5+</a:t>
            </a:r>
            <a:endParaRPr lang="en-AU" sz="1200" b="1" dirty="0">
              <a:solidFill>
                <a:schemeClr val="tx1"/>
              </a:solidFill>
              <a:latin typeface="Times New Roman" panose="02020603050405020304" pitchFamily="18" charset="0"/>
              <a:cs typeface="Times New Roman" panose="02020603050405020304" pitchFamily="18" charset="0"/>
            </a:endParaRPr>
          </a:p>
        </p:txBody>
      </p:sp>
      <p:sp>
        <p:nvSpPr>
          <p:cNvPr id="71" name="Content Placeholder 1"/>
          <p:cNvSpPr txBox="1">
            <a:spLocks/>
          </p:cNvSpPr>
          <p:nvPr/>
        </p:nvSpPr>
        <p:spPr bwMode="auto">
          <a:xfrm>
            <a:off x="91074" y="4472746"/>
            <a:ext cx="1812269" cy="324438"/>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rgbClr val="0070C0"/>
                </a:solidFill>
                <a:latin typeface="Arial" pitchFamily="34" charset="0"/>
                <a:cs typeface="Arial" pitchFamily="34" charset="0"/>
              </a:rPr>
              <a:t>Low Temperature </a:t>
            </a:r>
            <a:endParaRPr lang="en-AU" sz="1200" b="1" dirty="0">
              <a:solidFill>
                <a:srgbClr val="0070C0"/>
              </a:solidFill>
              <a:latin typeface="Arial" pitchFamily="34" charset="0"/>
              <a:cs typeface="Arial" pitchFamily="34" charset="0"/>
            </a:endParaRPr>
          </a:p>
        </p:txBody>
      </p:sp>
      <p:sp>
        <p:nvSpPr>
          <p:cNvPr id="72" name="Content Placeholder 1"/>
          <p:cNvSpPr txBox="1">
            <a:spLocks/>
          </p:cNvSpPr>
          <p:nvPr/>
        </p:nvSpPr>
        <p:spPr bwMode="auto">
          <a:xfrm>
            <a:off x="190001" y="1556792"/>
            <a:ext cx="1812269" cy="324438"/>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rgbClr val="FF0000"/>
                </a:solidFill>
                <a:latin typeface="Arial" pitchFamily="34" charset="0"/>
                <a:cs typeface="Arial" pitchFamily="34" charset="0"/>
              </a:rPr>
              <a:t>High Temperature </a:t>
            </a:r>
            <a:endParaRPr lang="en-AU" sz="1200" b="1"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710442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par>
                                <p:cTn id="16" presetID="10"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500"/>
                                        <p:tgtEl>
                                          <p:spTgt spid="3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fade">
                                      <p:cBhvr>
                                        <p:cTn id="33" dur="500"/>
                                        <p:tgtEl>
                                          <p:spTgt spid="3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500"/>
                                        <p:tgtEl>
                                          <p:spTgt spid="3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fade">
                                      <p:cBhvr>
                                        <p:cTn id="39" dur="500"/>
                                        <p:tgtEl>
                                          <p:spTgt spid="40"/>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500"/>
                                        <p:tgtEl>
                                          <p:spTgt spid="4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fade">
                                      <p:cBhvr>
                                        <p:cTn id="47" dur="500"/>
                                        <p:tgtEl>
                                          <p:spTgt spid="4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3"/>
                                        </p:tgtEl>
                                        <p:attrNameLst>
                                          <p:attrName>style.visibility</p:attrName>
                                        </p:attrNameLst>
                                      </p:cBhvr>
                                      <p:to>
                                        <p:strVal val="visible"/>
                                      </p:to>
                                    </p:set>
                                    <p:animEffect transition="in" filter="fade">
                                      <p:cBhvr>
                                        <p:cTn id="50" dur="500"/>
                                        <p:tgtEl>
                                          <p:spTgt spid="4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5"/>
                                        </p:tgtEl>
                                        <p:attrNameLst>
                                          <p:attrName>style.visibility</p:attrName>
                                        </p:attrNameLst>
                                      </p:cBhvr>
                                      <p:to>
                                        <p:strVal val="visible"/>
                                      </p:to>
                                    </p:set>
                                    <p:animEffect transition="in" filter="fade">
                                      <p:cBhvr>
                                        <p:cTn id="56" dur="500"/>
                                        <p:tgtEl>
                                          <p:spTgt spid="4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47"/>
                                        </p:tgtEl>
                                        <p:attrNameLst>
                                          <p:attrName>style.visibility</p:attrName>
                                        </p:attrNameLst>
                                      </p:cBhvr>
                                      <p:to>
                                        <p:strVal val="visible"/>
                                      </p:to>
                                    </p:set>
                                    <p:animEffect transition="in" filter="fade">
                                      <p:cBhvr>
                                        <p:cTn id="62" dur="500"/>
                                        <p:tgtEl>
                                          <p:spTgt spid="47"/>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49"/>
                                        </p:tgtEl>
                                        <p:attrNameLst>
                                          <p:attrName>style.visibility</p:attrName>
                                        </p:attrNameLst>
                                      </p:cBhvr>
                                      <p:to>
                                        <p:strVal val="visible"/>
                                      </p:to>
                                    </p:set>
                                    <p:animEffect transition="in" filter="fade">
                                      <p:cBhvr>
                                        <p:cTn id="65" dur="500"/>
                                        <p:tgtEl>
                                          <p:spTgt spid="49"/>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72"/>
                                        </p:tgtEl>
                                        <p:attrNameLst>
                                          <p:attrName>style.visibility</p:attrName>
                                        </p:attrNameLst>
                                      </p:cBhvr>
                                      <p:to>
                                        <p:strVal val="visible"/>
                                      </p:to>
                                    </p:set>
                                    <p:animEffect transition="in" filter="fade">
                                      <p:cBhvr>
                                        <p:cTn id="70" dur="500"/>
                                        <p:tgtEl>
                                          <p:spTgt spid="72"/>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fade">
                                      <p:cBhvr>
                                        <p:cTn id="76" dur="500"/>
                                        <p:tgtEl>
                                          <p:spTgt spid="5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57"/>
                                        </p:tgtEl>
                                        <p:attrNameLst>
                                          <p:attrName>style.visibility</p:attrName>
                                        </p:attrNameLst>
                                      </p:cBhvr>
                                      <p:to>
                                        <p:strVal val="visible"/>
                                      </p:to>
                                    </p:set>
                                    <p:animEffect transition="in" filter="fade">
                                      <p:cBhvr>
                                        <p:cTn id="79" dur="500"/>
                                        <p:tgtEl>
                                          <p:spTgt spid="5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6"/>
                                        </p:tgtEl>
                                        <p:attrNameLst>
                                          <p:attrName>style.visibility</p:attrName>
                                        </p:attrNameLst>
                                      </p:cBhvr>
                                      <p:to>
                                        <p:strVal val="visible"/>
                                      </p:to>
                                    </p:set>
                                    <p:animEffect transition="in" filter="fade">
                                      <p:cBhvr>
                                        <p:cTn id="82" dur="500"/>
                                        <p:tgtEl>
                                          <p:spTgt spid="5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9"/>
                                        </p:tgtEl>
                                        <p:attrNameLst>
                                          <p:attrName>style.visibility</p:attrName>
                                        </p:attrNameLst>
                                      </p:cBhvr>
                                      <p:to>
                                        <p:strVal val="visible"/>
                                      </p:to>
                                    </p:set>
                                    <p:animEffect transition="in" filter="fade">
                                      <p:cBhvr>
                                        <p:cTn id="85" dur="500"/>
                                        <p:tgtEl>
                                          <p:spTgt spid="59"/>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58"/>
                                        </p:tgtEl>
                                        <p:attrNameLst>
                                          <p:attrName>style.visibility</p:attrName>
                                        </p:attrNameLst>
                                      </p:cBhvr>
                                      <p:to>
                                        <p:strVal val="visible"/>
                                      </p:to>
                                    </p:set>
                                    <p:animEffect transition="in" filter="fade">
                                      <p:cBhvr>
                                        <p:cTn id="88" dur="500"/>
                                        <p:tgtEl>
                                          <p:spTgt spid="58"/>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60"/>
                                        </p:tgtEl>
                                        <p:attrNameLst>
                                          <p:attrName>style.visibility</p:attrName>
                                        </p:attrNameLst>
                                      </p:cBhvr>
                                      <p:to>
                                        <p:strVal val="visible"/>
                                      </p:to>
                                    </p:set>
                                    <p:animEffect transition="in" filter="fade">
                                      <p:cBhvr>
                                        <p:cTn id="91" dur="500"/>
                                        <p:tgtEl>
                                          <p:spTgt spid="60"/>
                                        </p:tgtEl>
                                      </p:cBhvr>
                                    </p:animEffect>
                                  </p:childTnLst>
                                </p:cTn>
                              </p:par>
                              <p:par>
                                <p:cTn id="92" presetID="10" presetClass="entr" presetSubtype="0" fill="hold" nodeType="withEffect">
                                  <p:stCondLst>
                                    <p:cond delay="0"/>
                                  </p:stCondLst>
                                  <p:childTnLst>
                                    <p:set>
                                      <p:cBhvr>
                                        <p:cTn id="93" dur="1" fill="hold">
                                          <p:stCondLst>
                                            <p:cond delay="0"/>
                                          </p:stCondLst>
                                        </p:cTn>
                                        <p:tgtEl>
                                          <p:spTgt spid="52"/>
                                        </p:tgtEl>
                                        <p:attrNameLst>
                                          <p:attrName>style.visibility</p:attrName>
                                        </p:attrNameLst>
                                      </p:cBhvr>
                                      <p:to>
                                        <p:strVal val="visible"/>
                                      </p:to>
                                    </p:set>
                                    <p:animEffect transition="in" filter="fade">
                                      <p:cBhvr>
                                        <p:cTn id="94" dur="500"/>
                                        <p:tgtEl>
                                          <p:spTgt spid="52"/>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62"/>
                                        </p:tgtEl>
                                        <p:attrNameLst>
                                          <p:attrName>style.visibility</p:attrName>
                                        </p:attrNameLst>
                                      </p:cBhvr>
                                      <p:to>
                                        <p:strVal val="visible"/>
                                      </p:to>
                                    </p:set>
                                    <p:animEffect transition="in" filter="fade">
                                      <p:cBhvr>
                                        <p:cTn id="97" dur="500"/>
                                        <p:tgtEl>
                                          <p:spTgt spid="62"/>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61"/>
                                        </p:tgtEl>
                                        <p:attrNameLst>
                                          <p:attrName>style.visibility</p:attrName>
                                        </p:attrNameLst>
                                      </p:cBhvr>
                                      <p:to>
                                        <p:strVal val="visible"/>
                                      </p:to>
                                    </p:set>
                                    <p:animEffect transition="in" filter="fade">
                                      <p:cBhvr>
                                        <p:cTn id="100" dur="500"/>
                                        <p:tgtEl>
                                          <p:spTgt spid="61"/>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64"/>
                                        </p:tgtEl>
                                        <p:attrNameLst>
                                          <p:attrName>style.visibility</p:attrName>
                                        </p:attrNameLst>
                                      </p:cBhvr>
                                      <p:to>
                                        <p:strVal val="visible"/>
                                      </p:to>
                                    </p:set>
                                    <p:animEffect transition="in" filter="fade">
                                      <p:cBhvr>
                                        <p:cTn id="103" dur="500"/>
                                        <p:tgtEl>
                                          <p:spTgt spid="64"/>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6"/>
                                        </p:tgtEl>
                                        <p:attrNameLst>
                                          <p:attrName>style.visibility</p:attrName>
                                        </p:attrNameLst>
                                      </p:cBhvr>
                                      <p:to>
                                        <p:strVal val="visible"/>
                                      </p:to>
                                    </p:set>
                                    <p:animEffect transition="in" filter="fade">
                                      <p:cBhvr>
                                        <p:cTn id="109" dur="500"/>
                                        <p:tgtEl>
                                          <p:spTgt spid="66"/>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fade">
                                      <p:cBhvr>
                                        <p:cTn id="112" dur="500"/>
                                        <p:tgtEl>
                                          <p:spTgt spid="65"/>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67"/>
                                        </p:tgtEl>
                                        <p:attrNameLst>
                                          <p:attrName>style.visibility</p:attrName>
                                        </p:attrNameLst>
                                      </p:cBhvr>
                                      <p:to>
                                        <p:strVal val="visible"/>
                                      </p:to>
                                    </p:set>
                                    <p:animEffect transition="in" filter="fade">
                                      <p:cBhvr>
                                        <p:cTn id="115" dur="500"/>
                                        <p:tgtEl>
                                          <p:spTgt spid="67"/>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51"/>
                                        </p:tgtEl>
                                        <p:attrNameLst>
                                          <p:attrName>style.visibility</p:attrName>
                                        </p:attrNameLst>
                                      </p:cBhvr>
                                      <p:to>
                                        <p:strVal val="visible"/>
                                      </p:to>
                                    </p:set>
                                    <p:animEffect transition="in" filter="fade">
                                      <p:cBhvr>
                                        <p:cTn id="118" dur="500"/>
                                        <p:tgtEl>
                                          <p:spTgt spid="51"/>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71"/>
                                        </p:tgtEl>
                                        <p:attrNameLst>
                                          <p:attrName>style.visibility</p:attrName>
                                        </p:attrNameLst>
                                      </p:cBhvr>
                                      <p:to>
                                        <p:strVal val="visible"/>
                                      </p:to>
                                    </p:set>
                                    <p:animEffect transition="in" filter="fade">
                                      <p:cBhvr>
                                        <p:cTn id="121" dur="500"/>
                                        <p:tgtEl>
                                          <p:spTgt spid="71"/>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68"/>
                                        </p:tgtEl>
                                        <p:attrNameLst>
                                          <p:attrName>style.visibility</p:attrName>
                                        </p:attrNameLst>
                                      </p:cBhvr>
                                      <p:to>
                                        <p:strVal val="visible"/>
                                      </p:to>
                                    </p:set>
                                    <p:animEffect transition="in" filter="fade">
                                      <p:cBhvr>
                                        <p:cTn id="124" dur="500"/>
                                        <p:tgtEl>
                                          <p:spTgt spid="68"/>
                                        </p:tgtEl>
                                      </p:cBhvr>
                                    </p:animEffect>
                                  </p:childTnLst>
                                </p:cTn>
                              </p:par>
                              <p:par>
                                <p:cTn id="125" presetID="10" presetClass="entr" presetSubtype="0" fill="hold" nodeType="withEffect">
                                  <p:stCondLst>
                                    <p:cond delay="0"/>
                                  </p:stCondLst>
                                  <p:childTnLst>
                                    <p:set>
                                      <p:cBhvr>
                                        <p:cTn id="126" dur="1" fill="hold">
                                          <p:stCondLst>
                                            <p:cond delay="0"/>
                                          </p:stCondLst>
                                        </p:cTn>
                                        <p:tgtEl>
                                          <p:spTgt spid="54"/>
                                        </p:tgtEl>
                                        <p:attrNameLst>
                                          <p:attrName>style.visibility</p:attrName>
                                        </p:attrNameLst>
                                      </p:cBhvr>
                                      <p:to>
                                        <p:strVal val="visible"/>
                                      </p:to>
                                    </p:set>
                                    <p:animEffect transition="in" filter="fade">
                                      <p:cBhvr>
                                        <p:cTn id="127" dur="500"/>
                                        <p:tgtEl>
                                          <p:spTgt spid="54"/>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70"/>
                                        </p:tgtEl>
                                        <p:attrNameLst>
                                          <p:attrName>style.visibility</p:attrName>
                                        </p:attrNameLst>
                                      </p:cBhvr>
                                      <p:to>
                                        <p:strVal val="visible"/>
                                      </p:to>
                                    </p:set>
                                    <p:animEffect transition="in" filter="fade">
                                      <p:cBhvr>
                                        <p:cTn id="130"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5" grpId="0" animBg="1"/>
      <p:bldP spid="36" grpId="0" animBg="1"/>
      <p:bldP spid="37" grpId="0" animBg="1"/>
      <p:bldP spid="38" grpId="0" animBg="1"/>
      <p:bldP spid="39" grpId="0" animBg="1"/>
      <p:bldP spid="40" grpId="0" animBg="1"/>
      <p:bldP spid="43" grpId="0" animBg="1"/>
      <p:bldP spid="44" grpId="0" animBg="1"/>
      <p:bldP spid="45" grpId="0" animBg="1"/>
      <p:bldP spid="46" grpId="0" animBg="1"/>
      <p:bldP spid="47" grpId="0" animBg="1"/>
      <p:bldP spid="48" grpId="0" animBg="1"/>
      <p:bldP spid="49" grpId="0" animBg="1"/>
      <p:bldP spid="51" grpId="0" animBg="1"/>
      <p:bldP spid="53"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70" grpId="0" animBg="1"/>
      <p:bldP spid="71" grpId="0" animBg="1"/>
      <p:bldP spid="7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Text Placeholder 2"/>
          <p:cNvSpPr>
            <a:spLocks noGrp="1"/>
          </p:cNvSpPr>
          <p:nvPr>
            <p:ph type="body" sz="half" idx="2"/>
          </p:nvPr>
        </p:nvSpPr>
        <p:spPr>
          <a:xfrm>
            <a:off x="0" y="6597352"/>
            <a:ext cx="9144000" cy="266998"/>
          </a:xfrm>
          <a:solidFill>
            <a:schemeClr val="tx1">
              <a:alpha val="72940"/>
            </a:schemeClr>
          </a:solidFill>
        </p:spPr>
        <p:txBody>
          <a:bodyPr/>
          <a:lstStyle/>
          <a:p>
            <a:pPr algn="r"/>
            <a:fld id="{8289C016-2EB2-4AE0-9E36-523E58942A34}" type="slidenum">
              <a:rPr lang="en-AU" altLang="en-US" sz="1400" smtClean="0">
                <a:latin typeface="Arial" charset="0"/>
                <a:ea typeface="ＭＳ Ｐゴシック" pitchFamily="34" charset="-128"/>
                <a:cs typeface="Arial" charset="0"/>
              </a:rPr>
              <a:pPr algn="r"/>
              <a:t>14</a:t>
            </a:fld>
            <a:endParaRPr lang="en-AU" altLang="en-US" sz="1400" dirty="0" smtClean="0">
              <a:latin typeface="Arial" charset="0"/>
              <a:ea typeface="ＭＳ Ｐゴシック" pitchFamily="34" charset="-128"/>
              <a:cs typeface="Arial" charset="0"/>
            </a:endParaRPr>
          </a:p>
        </p:txBody>
      </p:sp>
      <p:sp>
        <p:nvSpPr>
          <p:cNvPr id="4" name="Text Placeholder 5"/>
          <p:cNvSpPr txBox="1">
            <a:spLocks/>
          </p:cNvSpPr>
          <p:nvPr/>
        </p:nvSpPr>
        <p:spPr>
          <a:xfrm>
            <a:off x="26518" y="0"/>
            <a:ext cx="5652120" cy="836712"/>
          </a:xfrm>
          <a:prstGeom prst="rect">
            <a:avLst/>
          </a:prstGeom>
        </p:spPr>
        <p:txBody>
          <a:bodyPr lIns="20961" tIns="10481" rIns="20961" bIns="10481"/>
          <a:lstStyle>
            <a:lvl1pPr marL="1183524" indent="-1183524" algn="l" defTabSz="1993301" rtl="0" eaLnBrk="0" fontAlgn="base" hangingPunct="0">
              <a:spcBef>
                <a:spcPct val="20000"/>
              </a:spcBef>
              <a:spcAft>
                <a:spcPct val="0"/>
              </a:spcAft>
              <a:buClr>
                <a:srgbClr val="005A9B"/>
              </a:buClr>
              <a:buFont typeface="Arial" charset="0"/>
              <a:buChar char="•"/>
              <a:defRPr sz="12200" kern="1200">
                <a:solidFill>
                  <a:srgbClr val="595959"/>
                </a:solidFill>
                <a:latin typeface="Arial"/>
                <a:ea typeface="ＭＳ Ｐゴシック" charset="-128"/>
                <a:cs typeface="Arial"/>
              </a:defRPr>
            </a:lvl1pPr>
            <a:lvl2pPr marL="3239113" indent="-1245813" algn="l" defTabSz="1993301" rtl="0" eaLnBrk="0" fontAlgn="base" hangingPunct="0">
              <a:spcBef>
                <a:spcPct val="20000"/>
              </a:spcBef>
              <a:spcAft>
                <a:spcPct val="0"/>
              </a:spcAft>
              <a:buClr>
                <a:srgbClr val="005A9B"/>
              </a:buClr>
              <a:buFont typeface="Arial" charset="0"/>
              <a:buChar char="–"/>
              <a:defRPr sz="11300" kern="1200">
                <a:solidFill>
                  <a:srgbClr val="595959"/>
                </a:solidFill>
                <a:latin typeface="Arial"/>
                <a:ea typeface="ＭＳ Ｐゴシック" charset="-128"/>
                <a:cs typeface="Arial"/>
              </a:defRPr>
            </a:lvl2pPr>
            <a:lvl3pPr marL="4983251" indent="-996650" algn="l" defTabSz="1993301" rtl="0" eaLnBrk="0" fontAlgn="base" hangingPunct="0">
              <a:spcBef>
                <a:spcPct val="20000"/>
              </a:spcBef>
              <a:spcAft>
                <a:spcPct val="0"/>
              </a:spcAft>
              <a:buClr>
                <a:srgbClr val="005A9B"/>
              </a:buClr>
              <a:buFont typeface="Arial" charset="0"/>
              <a:buChar char="•"/>
              <a:defRPr sz="9600" kern="1200">
                <a:solidFill>
                  <a:srgbClr val="595959"/>
                </a:solidFill>
                <a:latin typeface="Arial"/>
                <a:ea typeface="ＭＳ Ｐゴシック" charset="-128"/>
                <a:cs typeface="Arial"/>
              </a:defRPr>
            </a:lvl3pPr>
            <a:lvl4pPr marL="6976552" indent="-996650" algn="l" defTabSz="1993301" rtl="0" eaLnBrk="0" fontAlgn="base" hangingPunct="0">
              <a:spcBef>
                <a:spcPct val="20000"/>
              </a:spcBef>
              <a:spcAft>
                <a:spcPct val="0"/>
              </a:spcAft>
              <a:buClr>
                <a:srgbClr val="005A9B"/>
              </a:buClr>
              <a:buFont typeface="Arial" charset="0"/>
              <a:buChar char="–"/>
              <a:defRPr sz="8700" kern="1200">
                <a:solidFill>
                  <a:srgbClr val="595959"/>
                </a:solidFill>
                <a:latin typeface="Arial"/>
                <a:ea typeface="ＭＳ Ｐゴシック" charset="-128"/>
                <a:cs typeface="Arial"/>
              </a:defRPr>
            </a:lvl4pPr>
            <a:lvl5pPr marL="8969853" indent="-996650" algn="l" defTabSz="1993301" rtl="0" eaLnBrk="0" fontAlgn="base" hangingPunct="0">
              <a:spcBef>
                <a:spcPct val="20000"/>
              </a:spcBef>
              <a:spcAft>
                <a:spcPct val="0"/>
              </a:spcAft>
              <a:buClr>
                <a:srgbClr val="005A9B"/>
              </a:buClr>
              <a:buFont typeface="Arial" charset="0"/>
              <a:buChar char="»"/>
              <a:defRPr sz="8700" kern="1200">
                <a:solidFill>
                  <a:srgbClr val="595959"/>
                </a:solidFill>
                <a:latin typeface="Arial"/>
                <a:ea typeface="ＭＳ Ｐゴシック" charset="-128"/>
                <a:cs typeface="Arial"/>
              </a:defRPr>
            </a:lvl5pPr>
            <a:lvl6pPr marL="10963153" indent="-996650" algn="l" defTabSz="1993301" rtl="0" eaLnBrk="1" latinLnBrk="0" hangingPunct="1">
              <a:spcBef>
                <a:spcPct val="20000"/>
              </a:spcBef>
              <a:buFont typeface="Arial"/>
              <a:buChar char="•"/>
              <a:defRPr sz="8700" kern="1200">
                <a:solidFill>
                  <a:schemeClr val="tx1"/>
                </a:solidFill>
                <a:latin typeface="+mn-lt"/>
                <a:ea typeface="+mn-ea"/>
                <a:cs typeface="+mn-cs"/>
              </a:defRPr>
            </a:lvl6pPr>
            <a:lvl7pPr marL="12956454" indent="-996650" algn="l" defTabSz="1993301" rtl="0" eaLnBrk="1" latinLnBrk="0" hangingPunct="1">
              <a:spcBef>
                <a:spcPct val="20000"/>
              </a:spcBef>
              <a:buFont typeface="Arial"/>
              <a:buChar char="•"/>
              <a:defRPr sz="8700" kern="1200">
                <a:solidFill>
                  <a:schemeClr val="tx1"/>
                </a:solidFill>
                <a:latin typeface="+mn-lt"/>
                <a:ea typeface="+mn-ea"/>
                <a:cs typeface="+mn-cs"/>
              </a:defRPr>
            </a:lvl7pPr>
            <a:lvl8pPr marL="14949754" indent="-996650" algn="l" defTabSz="1993301" rtl="0" eaLnBrk="1" latinLnBrk="0" hangingPunct="1">
              <a:spcBef>
                <a:spcPct val="20000"/>
              </a:spcBef>
              <a:buFont typeface="Arial"/>
              <a:buChar char="•"/>
              <a:defRPr sz="8700" kern="1200">
                <a:solidFill>
                  <a:schemeClr val="tx1"/>
                </a:solidFill>
                <a:latin typeface="+mn-lt"/>
                <a:ea typeface="+mn-ea"/>
                <a:cs typeface="+mn-cs"/>
              </a:defRPr>
            </a:lvl8pPr>
            <a:lvl9pPr marL="16943055" indent="-996650" algn="l" defTabSz="1993301" rtl="0" eaLnBrk="1" latinLnBrk="0" hangingPunct="1">
              <a:spcBef>
                <a:spcPct val="20000"/>
              </a:spcBef>
              <a:buFont typeface="Arial"/>
              <a:buChar char="•"/>
              <a:defRPr sz="8700" kern="1200">
                <a:solidFill>
                  <a:schemeClr val="tx1"/>
                </a:solidFill>
                <a:latin typeface="+mn-lt"/>
                <a:ea typeface="+mn-ea"/>
                <a:cs typeface="+mn-cs"/>
              </a:defRPr>
            </a:lvl9pPr>
          </a:lstStyle>
          <a:p>
            <a:pPr marL="0" indent="0" algn="ctr">
              <a:buNone/>
            </a:pPr>
            <a:r>
              <a:rPr lang="en-AU" sz="3200" b="1" dirty="0" smtClean="0">
                <a:solidFill>
                  <a:schemeClr val="bg1"/>
                </a:solidFill>
                <a:latin typeface="Arial" panose="020B0604020202020204" pitchFamily="34" charset="0"/>
                <a:cs typeface="Arial" panose="020B0604020202020204" pitchFamily="34" charset="0"/>
              </a:rPr>
              <a:t>Conclusions and Outlooks</a:t>
            </a:r>
            <a:endParaRPr lang="en-AU" sz="3200" b="1" dirty="0">
              <a:solidFill>
                <a:schemeClr val="bg1"/>
              </a:solidFill>
              <a:latin typeface="Arial" panose="020B0604020202020204" pitchFamily="34" charset="0"/>
              <a:cs typeface="Arial" panose="020B0604020202020204" pitchFamily="34" charset="0"/>
            </a:endParaRPr>
          </a:p>
        </p:txBody>
      </p:sp>
      <p:sp>
        <p:nvSpPr>
          <p:cNvPr id="34" name="Content Placeholder 1"/>
          <p:cNvSpPr txBox="1">
            <a:spLocks/>
          </p:cNvSpPr>
          <p:nvPr/>
        </p:nvSpPr>
        <p:spPr bwMode="auto">
          <a:xfrm>
            <a:off x="0" y="6588058"/>
            <a:ext cx="5828685" cy="485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AU" sz="400" i="1" dirty="0" smtClean="0">
              <a:solidFill>
                <a:schemeClr val="bg1"/>
              </a:solidFill>
              <a:latin typeface="Arial" pitchFamily="34" charset="0"/>
              <a:cs typeface="Arial" pitchFamily="34" charset="0"/>
            </a:endParaRPr>
          </a:p>
        </p:txBody>
      </p:sp>
      <p:sp>
        <p:nvSpPr>
          <p:cNvPr id="25" name="Content Placeholder 1"/>
          <p:cNvSpPr txBox="1">
            <a:spLocks/>
          </p:cNvSpPr>
          <p:nvPr/>
        </p:nvSpPr>
        <p:spPr bwMode="auto">
          <a:xfrm>
            <a:off x="-3492896" y="-171400"/>
            <a:ext cx="2629227" cy="70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rgbClr val="0070C0"/>
                </a:solidFill>
                <a:latin typeface="Arial" panose="020B0604020202020204" pitchFamily="34" charset="0"/>
                <a:cs typeface="Arial" panose="020B0604020202020204" pitchFamily="34" charset="0"/>
              </a:rPr>
              <a:t>3</a:t>
            </a:r>
            <a:r>
              <a:rPr lang="en-AU" sz="1400" b="1" baseline="30000" dirty="0" smtClean="0">
                <a:solidFill>
                  <a:srgbClr val="0070C0"/>
                </a:solidFill>
                <a:latin typeface="Arial" panose="020B0604020202020204" pitchFamily="34" charset="0"/>
                <a:cs typeface="Arial" panose="020B0604020202020204" pitchFamily="34" charset="0"/>
              </a:rPr>
              <a:t>rd</a:t>
            </a:r>
            <a:r>
              <a:rPr lang="en-AU" sz="1400" b="1" dirty="0" smtClean="0">
                <a:solidFill>
                  <a:srgbClr val="0070C0"/>
                </a:solidFill>
                <a:latin typeface="Arial" panose="020B0604020202020204" pitchFamily="34" charset="0"/>
                <a:cs typeface="Arial" panose="020B0604020202020204" pitchFamily="34" charset="0"/>
              </a:rPr>
              <a:t> Generation 4 GeV Synchrotron Light Source</a:t>
            </a:r>
            <a:endParaRPr lang="en-AU" sz="1200" b="1" dirty="0" smtClean="0">
              <a:solidFill>
                <a:srgbClr val="0070C0"/>
              </a:solidFill>
              <a:latin typeface="Arial" panose="020B0604020202020204" pitchFamily="34" charset="0"/>
              <a:cs typeface="Arial" panose="020B0604020202020204" pitchFamily="34" charset="0"/>
            </a:endParaRPr>
          </a:p>
        </p:txBody>
      </p:sp>
      <p:sp>
        <p:nvSpPr>
          <p:cNvPr id="2" name="AutoShape 4" descr="https://cryptome.org/eyeball/daiichi-npp2/pict56.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 name="AutoShape 6" descr="https://cryptome.org/eyeball/daiichi-npp2/pict56.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5" name="AutoShape 8" descr="https://cryptome.org/eyeball/daiichi-npp2/pict56.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19" name="Content Placeholder 1"/>
          <p:cNvSpPr txBox="1">
            <a:spLocks/>
          </p:cNvSpPr>
          <p:nvPr/>
        </p:nvSpPr>
        <p:spPr bwMode="auto">
          <a:xfrm>
            <a:off x="26517" y="6588058"/>
            <a:ext cx="6169175" cy="886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AU" sz="600" i="1" dirty="0" smtClean="0">
              <a:solidFill>
                <a:schemeClr val="bg1"/>
              </a:solidFill>
              <a:latin typeface="Arial" pitchFamily="34" charset="0"/>
              <a:cs typeface="Arial" pitchFamily="34" charset="0"/>
            </a:endParaRPr>
          </a:p>
        </p:txBody>
      </p:sp>
      <p:sp>
        <p:nvSpPr>
          <p:cNvPr id="7" name="Content Placeholder 6"/>
          <p:cNvSpPr>
            <a:spLocks noGrp="1"/>
          </p:cNvSpPr>
          <p:nvPr>
            <p:ph idx="1"/>
          </p:nvPr>
        </p:nvSpPr>
        <p:spPr>
          <a:xfrm>
            <a:off x="307975" y="1196752"/>
            <a:ext cx="8584505" cy="5112568"/>
          </a:xfrm>
        </p:spPr>
        <p:txBody>
          <a:bodyPr/>
          <a:lstStyle/>
          <a:p>
            <a:pPr marL="0" indent="0">
              <a:buNone/>
            </a:pPr>
            <a:r>
              <a:rPr lang="en-AU" sz="2400" b="1" u="sng" dirty="0" smtClean="0">
                <a:solidFill>
                  <a:schemeClr val="tx1"/>
                </a:solidFill>
              </a:rPr>
              <a:t>Experimentally</a:t>
            </a:r>
          </a:p>
          <a:p>
            <a:r>
              <a:rPr lang="en-AU" sz="2400" dirty="0" smtClean="0">
                <a:solidFill>
                  <a:schemeClr val="tx1"/>
                </a:solidFill>
              </a:rPr>
              <a:t>Completed several novel and exotic actinide experiments at the Australian Centre for Neutron Scattering and Australian Synchrotron.</a:t>
            </a:r>
          </a:p>
          <a:p>
            <a:r>
              <a:rPr lang="en-AU" sz="2400" dirty="0" smtClean="0">
                <a:solidFill>
                  <a:schemeClr val="tx1"/>
                </a:solidFill>
              </a:rPr>
              <a:t>Can replicate relevant and extreme scenario conditions relevant to the NFC and waste forms </a:t>
            </a:r>
          </a:p>
          <a:p>
            <a:r>
              <a:rPr lang="en-AU" sz="2400" dirty="0" smtClean="0">
                <a:solidFill>
                  <a:schemeClr val="tx1"/>
                </a:solidFill>
              </a:rPr>
              <a:t>Enabled other nuclear researchers to perform such research  </a:t>
            </a:r>
          </a:p>
          <a:p>
            <a:pPr marL="0" indent="0">
              <a:buNone/>
            </a:pPr>
            <a:r>
              <a:rPr lang="en-AU" sz="2400" b="1" u="sng" dirty="0" smtClean="0">
                <a:solidFill>
                  <a:schemeClr val="tx1"/>
                </a:solidFill>
              </a:rPr>
              <a:t>Scientifically</a:t>
            </a:r>
          </a:p>
          <a:p>
            <a:r>
              <a:rPr lang="en-AU" sz="2400" dirty="0" smtClean="0">
                <a:solidFill>
                  <a:schemeClr val="tx1"/>
                </a:solidFill>
              </a:rPr>
              <a:t>Uncovered several unexpected and unique physiochemical properties seemingly unique to the actinides.</a:t>
            </a:r>
          </a:p>
          <a:p>
            <a:r>
              <a:rPr lang="en-AU" sz="2400" dirty="0" smtClean="0">
                <a:solidFill>
                  <a:schemeClr val="tx1"/>
                </a:solidFill>
              </a:rPr>
              <a:t>…Possibly broken the 2nd law of thermodynamics (maybe). </a:t>
            </a:r>
          </a:p>
          <a:p>
            <a:endParaRPr lang="en-AU" sz="2400" dirty="0" smtClean="0">
              <a:solidFill>
                <a:schemeClr val="tx1"/>
              </a:solidFill>
            </a:endParaRPr>
          </a:p>
        </p:txBody>
      </p:sp>
    </p:spTree>
    <p:extLst>
      <p:ext uri="{BB962C8B-B14F-4D97-AF65-F5344CB8AC3E}">
        <p14:creationId xmlns:p14="http://schemas.microsoft.com/office/powerpoint/2010/main" val="2803379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5"/>
          <p:cNvSpPr txBox="1">
            <a:spLocks/>
          </p:cNvSpPr>
          <p:nvPr/>
        </p:nvSpPr>
        <p:spPr>
          <a:xfrm>
            <a:off x="0" y="0"/>
            <a:ext cx="5652120" cy="836712"/>
          </a:xfrm>
          <a:prstGeom prst="rect">
            <a:avLst/>
          </a:prstGeom>
        </p:spPr>
        <p:txBody>
          <a:bodyPr lIns="20961" tIns="10481" rIns="20961" bIns="10481"/>
          <a:lstStyle>
            <a:lvl1pPr marL="1183524" indent="-1183524" algn="l" defTabSz="1993301" rtl="0" eaLnBrk="0" fontAlgn="base" hangingPunct="0">
              <a:spcBef>
                <a:spcPct val="20000"/>
              </a:spcBef>
              <a:spcAft>
                <a:spcPct val="0"/>
              </a:spcAft>
              <a:buClr>
                <a:srgbClr val="005A9B"/>
              </a:buClr>
              <a:buFont typeface="Arial" charset="0"/>
              <a:buChar char="•"/>
              <a:defRPr sz="12200" kern="1200">
                <a:solidFill>
                  <a:srgbClr val="595959"/>
                </a:solidFill>
                <a:latin typeface="Arial"/>
                <a:ea typeface="ＭＳ Ｐゴシック" charset="-128"/>
                <a:cs typeface="Arial"/>
              </a:defRPr>
            </a:lvl1pPr>
            <a:lvl2pPr marL="3239113" indent="-1245813" algn="l" defTabSz="1993301" rtl="0" eaLnBrk="0" fontAlgn="base" hangingPunct="0">
              <a:spcBef>
                <a:spcPct val="20000"/>
              </a:spcBef>
              <a:spcAft>
                <a:spcPct val="0"/>
              </a:spcAft>
              <a:buClr>
                <a:srgbClr val="005A9B"/>
              </a:buClr>
              <a:buFont typeface="Arial" charset="0"/>
              <a:buChar char="–"/>
              <a:defRPr sz="11300" kern="1200">
                <a:solidFill>
                  <a:srgbClr val="595959"/>
                </a:solidFill>
                <a:latin typeface="Arial"/>
                <a:ea typeface="ＭＳ Ｐゴシック" charset="-128"/>
                <a:cs typeface="Arial"/>
              </a:defRPr>
            </a:lvl2pPr>
            <a:lvl3pPr marL="4983251" indent="-996650" algn="l" defTabSz="1993301" rtl="0" eaLnBrk="0" fontAlgn="base" hangingPunct="0">
              <a:spcBef>
                <a:spcPct val="20000"/>
              </a:spcBef>
              <a:spcAft>
                <a:spcPct val="0"/>
              </a:spcAft>
              <a:buClr>
                <a:srgbClr val="005A9B"/>
              </a:buClr>
              <a:buFont typeface="Arial" charset="0"/>
              <a:buChar char="•"/>
              <a:defRPr sz="9600" kern="1200">
                <a:solidFill>
                  <a:srgbClr val="595959"/>
                </a:solidFill>
                <a:latin typeface="Arial"/>
                <a:ea typeface="ＭＳ Ｐゴシック" charset="-128"/>
                <a:cs typeface="Arial"/>
              </a:defRPr>
            </a:lvl3pPr>
            <a:lvl4pPr marL="6976552" indent="-996650" algn="l" defTabSz="1993301" rtl="0" eaLnBrk="0" fontAlgn="base" hangingPunct="0">
              <a:spcBef>
                <a:spcPct val="20000"/>
              </a:spcBef>
              <a:spcAft>
                <a:spcPct val="0"/>
              </a:spcAft>
              <a:buClr>
                <a:srgbClr val="005A9B"/>
              </a:buClr>
              <a:buFont typeface="Arial" charset="0"/>
              <a:buChar char="–"/>
              <a:defRPr sz="8700" kern="1200">
                <a:solidFill>
                  <a:srgbClr val="595959"/>
                </a:solidFill>
                <a:latin typeface="Arial"/>
                <a:ea typeface="ＭＳ Ｐゴシック" charset="-128"/>
                <a:cs typeface="Arial"/>
              </a:defRPr>
            </a:lvl4pPr>
            <a:lvl5pPr marL="8969853" indent="-996650" algn="l" defTabSz="1993301" rtl="0" eaLnBrk="0" fontAlgn="base" hangingPunct="0">
              <a:spcBef>
                <a:spcPct val="20000"/>
              </a:spcBef>
              <a:spcAft>
                <a:spcPct val="0"/>
              </a:spcAft>
              <a:buClr>
                <a:srgbClr val="005A9B"/>
              </a:buClr>
              <a:buFont typeface="Arial" charset="0"/>
              <a:buChar char="»"/>
              <a:defRPr sz="8700" kern="1200">
                <a:solidFill>
                  <a:srgbClr val="595959"/>
                </a:solidFill>
                <a:latin typeface="Arial"/>
                <a:ea typeface="ＭＳ Ｐゴシック" charset="-128"/>
                <a:cs typeface="Arial"/>
              </a:defRPr>
            </a:lvl5pPr>
            <a:lvl6pPr marL="10963153" indent="-996650" algn="l" defTabSz="1993301" rtl="0" eaLnBrk="1" latinLnBrk="0" hangingPunct="1">
              <a:spcBef>
                <a:spcPct val="20000"/>
              </a:spcBef>
              <a:buFont typeface="Arial"/>
              <a:buChar char="•"/>
              <a:defRPr sz="8700" kern="1200">
                <a:solidFill>
                  <a:schemeClr val="tx1"/>
                </a:solidFill>
                <a:latin typeface="+mn-lt"/>
                <a:ea typeface="+mn-ea"/>
                <a:cs typeface="+mn-cs"/>
              </a:defRPr>
            </a:lvl6pPr>
            <a:lvl7pPr marL="12956454" indent="-996650" algn="l" defTabSz="1993301" rtl="0" eaLnBrk="1" latinLnBrk="0" hangingPunct="1">
              <a:spcBef>
                <a:spcPct val="20000"/>
              </a:spcBef>
              <a:buFont typeface="Arial"/>
              <a:buChar char="•"/>
              <a:defRPr sz="8700" kern="1200">
                <a:solidFill>
                  <a:schemeClr val="tx1"/>
                </a:solidFill>
                <a:latin typeface="+mn-lt"/>
                <a:ea typeface="+mn-ea"/>
                <a:cs typeface="+mn-cs"/>
              </a:defRPr>
            </a:lvl7pPr>
            <a:lvl8pPr marL="14949754" indent="-996650" algn="l" defTabSz="1993301" rtl="0" eaLnBrk="1" latinLnBrk="0" hangingPunct="1">
              <a:spcBef>
                <a:spcPct val="20000"/>
              </a:spcBef>
              <a:buFont typeface="Arial"/>
              <a:buChar char="•"/>
              <a:defRPr sz="8700" kern="1200">
                <a:solidFill>
                  <a:schemeClr val="tx1"/>
                </a:solidFill>
                <a:latin typeface="+mn-lt"/>
                <a:ea typeface="+mn-ea"/>
                <a:cs typeface="+mn-cs"/>
              </a:defRPr>
            </a:lvl8pPr>
            <a:lvl9pPr marL="16943055" indent="-996650" algn="l" defTabSz="1993301" rtl="0" eaLnBrk="1" latinLnBrk="0" hangingPunct="1">
              <a:spcBef>
                <a:spcPct val="20000"/>
              </a:spcBef>
              <a:buFont typeface="Arial"/>
              <a:buChar char="•"/>
              <a:defRPr sz="8700" kern="1200">
                <a:solidFill>
                  <a:schemeClr val="tx1"/>
                </a:solidFill>
                <a:latin typeface="+mn-lt"/>
                <a:ea typeface="+mn-ea"/>
                <a:cs typeface="+mn-cs"/>
              </a:defRPr>
            </a:lvl9pPr>
          </a:lstStyle>
          <a:p>
            <a:pPr marL="0" indent="0" algn="ctr">
              <a:buNone/>
            </a:pPr>
            <a:r>
              <a:rPr lang="en-AU" sz="3200" b="1" dirty="0" smtClean="0">
                <a:solidFill>
                  <a:schemeClr val="bg1"/>
                </a:solidFill>
                <a:latin typeface="Arial" panose="020B0604020202020204" pitchFamily="34" charset="0"/>
                <a:cs typeface="Arial" pitchFamily="34" charset="0"/>
                <a:sym typeface="Wingdings" pitchFamily="2" charset="2"/>
              </a:rPr>
              <a:t>Acknowledgments</a:t>
            </a:r>
            <a:endParaRPr lang="en-AU" sz="2300" b="1" baseline="-25000" dirty="0">
              <a:solidFill>
                <a:schemeClr val="bg1"/>
              </a:solidFill>
              <a:latin typeface="Arial" pitchFamily="34" charset="0"/>
              <a:cs typeface="Arial" pitchFamily="34" charset="0"/>
            </a:endParaRPr>
          </a:p>
        </p:txBody>
      </p:sp>
      <p:sp>
        <p:nvSpPr>
          <p:cNvPr id="31" name="Text Placeholder 2"/>
          <p:cNvSpPr txBox="1">
            <a:spLocks/>
          </p:cNvSpPr>
          <p:nvPr/>
        </p:nvSpPr>
        <p:spPr bwMode="auto">
          <a:xfrm>
            <a:off x="0" y="6495477"/>
            <a:ext cx="9144000" cy="368873"/>
          </a:xfrm>
          <a:prstGeom prst="rect">
            <a:avLst/>
          </a:prstGeom>
          <a:solidFill>
            <a:schemeClr val="tx1">
              <a:alpha val="7294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32000" tIns="45720" rIns="91440" bIns="45720" numCol="1" anchor="ctr" anchorCtr="0" compatLnSpc="1">
            <a:prstTxWarp prst="textNoShape">
              <a:avLst/>
            </a:prstTxWarp>
          </a:bodyPr>
          <a:lstStyle>
            <a:lvl1pPr marL="0" indent="0" algn="l" defTabSz="457200" rtl="0" eaLnBrk="0" fontAlgn="base" hangingPunct="0">
              <a:spcBef>
                <a:spcPct val="20000"/>
              </a:spcBef>
              <a:spcAft>
                <a:spcPct val="0"/>
              </a:spcAft>
              <a:buClr>
                <a:srgbClr val="005A9B"/>
              </a:buClr>
              <a:buFont typeface="Arial" charset="0"/>
              <a:buNone/>
              <a:defRPr sz="1800" kern="1200">
                <a:solidFill>
                  <a:schemeClr val="bg1"/>
                </a:solidFill>
                <a:latin typeface="Arial"/>
                <a:ea typeface="ＭＳ Ｐゴシック" charset="-128"/>
                <a:cs typeface="Arial"/>
              </a:defRPr>
            </a:lvl1pPr>
            <a:lvl2pPr marL="457200" indent="0" algn="l" defTabSz="457200" rtl="0" eaLnBrk="0" fontAlgn="base" hangingPunct="0">
              <a:spcBef>
                <a:spcPct val="20000"/>
              </a:spcBef>
              <a:spcAft>
                <a:spcPct val="0"/>
              </a:spcAft>
              <a:buClr>
                <a:srgbClr val="005A9B"/>
              </a:buClr>
              <a:buFont typeface="Arial" charset="0"/>
              <a:buNone/>
              <a:defRPr sz="1200" kern="1200">
                <a:solidFill>
                  <a:srgbClr val="595959"/>
                </a:solidFill>
                <a:latin typeface="Arial"/>
                <a:ea typeface="ＭＳ Ｐゴシック" charset="-128"/>
                <a:cs typeface="Arial"/>
              </a:defRPr>
            </a:lvl2pPr>
            <a:lvl3pPr marL="914400" indent="0" algn="l" defTabSz="457200" rtl="0" eaLnBrk="0" fontAlgn="base" hangingPunct="0">
              <a:spcBef>
                <a:spcPct val="20000"/>
              </a:spcBef>
              <a:spcAft>
                <a:spcPct val="0"/>
              </a:spcAft>
              <a:buClr>
                <a:srgbClr val="005A9B"/>
              </a:buClr>
              <a:buFont typeface="Arial" charset="0"/>
              <a:buNone/>
              <a:defRPr sz="1000" kern="1200">
                <a:solidFill>
                  <a:srgbClr val="595959"/>
                </a:solidFill>
                <a:latin typeface="Arial"/>
                <a:ea typeface="ＭＳ Ｐゴシック" charset="-128"/>
                <a:cs typeface="Arial"/>
              </a:defRPr>
            </a:lvl3pPr>
            <a:lvl4pPr marL="1371600" indent="0" algn="l" defTabSz="457200" rtl="0" eaLnBrk="0" fontAlgn="base" hangingPunct="0">
              <a:spcBef>
                <a:spcPct val="20000"/>
              </a:spcBef>
              <a:spcAft>
                <a:spcPct val="0"/>
              </a:spcAft>
              <a:buClr>
                <a:srgbClr val="005A9B"/>
              </a:buClr>
              <a:buFont typeface="Arial" charset="0"/>
              <a:buNone/>
              <a:defRPr sz="900" kern="1200">
                <a:solidFill>
                  <a:srgbClr val="595959"/>
                </a:solidFill>
                <a:latin typeface="Arial"/>
                <a:ea typeface="ＭＳ Ｐゴシック" charset="-128"/>
                <a:cs typeface="Arial"/>
              </a:defRPr>
            </a:lvl4pPr>
            <a:lvl5pPr marL="1828800" indent="0" algn="l" defTabSz="457200" rtl="0" eaLnBrk="0" fontAlgn="base" hangingPunct="0">
              <a:spcBef>
                <a:spcPct val="20000"/>
              </a:spcBef>
              <a:spcAft>
                <a:spcPct val="0"/>
              </a:spcAft>
              <a:buClr>
                <a:srgbClr val="005A9B"/>
              </a:buClr>
              <a:buFont typeface="Arial" charset="0"/>
              <a:buNone/>
              <a:defRPr sz="900" kern="1200">
                <a:solidFill>
                  <a:srgbClr val="595959"/>
                </a:solidFill>
                <a:latin typeface="Arial"/>
                <a:ea typeface="ＭＳ Ｐゴシック" charset="-128"/>
                <a:cs typeface="Arial"/>
              </a:defRPr>
            </a:lvl5pPr>
            <a:lvl6pPr marL="2286000" indent="0" algn="l" defTabSz="457200" rtl="0" eaLnBrk="1" latinLnBrk="0" hangingPunct="1">
              <a:spcBef>
                <a:spcPct val="20000"/>
              </a:spcBef>
              <a:buFont typeface="Arial"/>
              <a:buNone/>
              <a:defRPr sz="900"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900"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900"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900" kern="1200">
                <a:solidFill>
                  <a:schemeClr val="tx1"/>
                </a:solidFill>
                <a:latin typeface="+mn-lt"/>
                <a:ea typeface="+mn-ea"/>
                <a:cs typeface="+mn-cs"/>
              </a:defRPr>
            </a:lvl9pPr>
          </a:lstStyle>
          <a:p>
            <a:pPr algn="r"/>
            <a:fld id="{8289C016-2EB2-4AE0-9E36-523E58942A34}" type="slidenum">
              <a:rPr lang="en-AU" altLang="en-US" sz="1400" smtClean="0">
                <a:latin typeface="Arial" panose="020B0604020202020204" pitchFamily="34" charset="0"/>
                <a:ea typeface="ＭＳ Ｐゴシック" pitchFamily="34" charset="-128"/>
                <a:cs typeface="Arial" panose="020B0604020202020204" pitchFamily="34" charset="0"/>
              </a:rPr>
              <a:pPr algn="r"/>
              <a:t>15</a:t>
            </a:fld>
            <a:endParaRPr lang="en-AU" altLang="en-US" sz="1400" dirty="0" smtClean="0">
              <a:latin typeface="Arial" panose="020B0604020202020204" pitchFamily="34" charset="0"/>
              <a:ea typeface="ＭＳ Ｐゴシック" pitchFamily="34" charset="-128"/>
              <a:cs typeface="Arial" panose="020B0604020202020204" pitchFamily="34" charset="0"/>
            </a:endParaRPr>
          </a:p>
        </p:txBody>
      </p:sp>
      <p:pic>
        <p:nvPicPr>
          <p:cNvPr id="34" name="Picture 3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2856" y="3704208"/>
            <a:ext cx="1959703" cy="678682"/>
          </a:xfrm>
          <a:prstGeom prst="rect">
            <a:avLst/>
          </a:prstGeom>
        </p:spPr>
      </p:pic>
      <p:pic>
        <p:nvPicPr>
          <p:cNvPr id="35" name="Picture 3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2976" y="1675459"/>
            <a:ext cx="2582937" cy="714429"/>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8314" y="2451216"/>
            <a:ext cx="2455310" cy="544944"/>
          </a:xfrm>
          <a:prstGeom prst="rect">
            <a:avLst/>
          </a:prstGeom>
        </p:spPr>
      </p:pic>
      <p:pic>
        <p:nvPicPr>
          <p:cNvPr id="24" name="Picture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533" y="3273584"/>
            <a:ext cx="2983584" cy="825247"/>
          </a:xfrm>
          <a:prstGeom prst="rect">
            <a:avLst/>
          </a:prstGeom>
        </p:spPr>
      </p:pic>
      <p:pic>
        <p:nvPicPr>
          <p:cNvPr id="25" name="Picture 2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7492" y="1315048"/>
            <a:ext cx="2206949" cy="764308"/>
          </a:xfrm>
          <a:prstGeom prst="rect">
            <a:avLst/>
          </a:prstGeom>
        </p:spPr>
      </p:pic>
      <p:sp>
        <p:nvSpPr>
          <p:cNvPr id="27" name="Content Placeholder 2"/>
          <p:cNvSpPr txBox="1">
            <a:spLocks/>
          </p:cNvSpPr>
          <p:nvPr/>
        </p:nvSpPr>
        <p:spPr bwMode="auto">
          <a:xfrm>
            <a:off x="3425188" y="1340768"/>
            <a:ext cx="5346928" cy="81112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386" tIns="45692" rIns="91386" bIns="45692" numCol="1" anchor="t" anchorCtr="0" compatLnSpc="1">
            <a:prstTxWarp prst="textNoShape">
              <a:avLst/>
            </a:prstTxWarp>
          </a:bodyPr>
          <a:lstStyle>
            <a:lvl1pPr marL="271301" indent="-271301" algn="l" defTabSz="456928" rtl="0" eaLnBrk="0" fontAlgn="base" hangingPunct="0">
              <a:spcBef>
                <a:spcPct val="20000"/>
              </a:spcBef>
              <a:spcAft>
                <a:spcPct val="0"/>
              </a:spcAft>
              <a:buClr>
                <a:srgbClr val="005A9B"/>
              </a:buClr>
              <a:buFont typeface="Arial" charset="0"/>
              <a:buChar char="•"/>
              <a:defRPr sz="2800" kern="1200">
                <a:solidFill>
                  <a:srgbClr val="595959"/>
                </a:solidFill>
                <a:latin typeface="Times New Roman" pitchFamily="18" charset="0"/>
                <a:ea typeface="ＭＳ Ｐゴシック" charset="-128"/>
                <a:cs typeface="Times New Roman" pitchFamily="18" charset="0"/>
              </a:defRPr>
            </a:lvl1pPr>
            <a:lvl2pPr marL="742508" indent="-285580" algn="l" defTabSz="456928" rtl="0" eaLnBrk="0" fontAlgn="base" hangingPunct="0">
              <a:spcBef>
                <a:spcPct val="20000"/>
              </a:spcBef>
              <a:spcAft>
                <a:spcPct val="0"/>
              </a:spcAft>
              <a:buClr>
                <a:srgbClr val="005A9B"/>
              </a:buClr>
              <a:buFont typeface="Arial" charset="0"/>
              <a:buChar char="–"/>
              <a:defRPr sz="2600" kern="1200">
                <a:solidFill>
                  <a:srgbClr val="595959"/>
                </a:solidFill>
                <a:latin typeface="Times New Roman" pitchFamily="18" charset="0"/>
                <a:ea typeface="ＭＳ Ｐゴシック" charset="-128"/>
                <a:cs typeface="Times New Roman" pitchFamily="18" charset="0"/>
              </a:defRPr>
            </a:lvl2pPr>
            <a:lvl3pPr marL="1142319" indent="-228464" algn="l" defTabSz="456928" rtl="0" eaLnBrk="0" fontAlgn="base" hangingPunct="0">
              <a:spcBef>
                <a:spcPct val="20000"/>
              </a:spcBef>
              <a:spcAft>
                <a:spcPct val="0"/>
              </a:spcAft>
              <a:buClr>
                <a:srgbClr val="005A9B"/>
              </a:buClr>
              <a:buFont typeface="Arial" charset="0"/>
              <a:buChar char="•"/>
              <a:defRPr sz="2200" kern="1200">
                <a:solidFill>
                  <a:srgbClr val="595959"/>
                </a:solidFill>
                <a:latin typeface="Times New Roman" pitchFamily="18" charset="0"/>
                <a:ea typeface="ＭＳ Ｐゴシック" charset="-128"/>
                <a:cs typeface="Times New Roman" pitchFamily="18" charset="0"/>
              </a:defRPr>
            </a:lvl3pPr>
            <a:lvl4pPr marL="1599246"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Times New Roman" pitchFamily="18" charset="0"/>
                <a:ea typeface="ＭＳ Ｐゴシック" charset="-128"/>
                <a:cs typeface="Times New Roman" pitchFamily="18" charset="0"/>
              </a:defRPr>
            </a:lvl4pPr>
            <a:lvl5pPr marL="2056174"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Times New Roman" pitchFamily="18" charset="0"/>
                <a:ea typeface="ＭＳ Ｐゴシック" charset="-128"/>
                <a:cs typeface="Times New Roman" pitchFamily="18" charset="0"/>
              </a:defRPr>
            </a:lvl5pPr>
            <a:lvl6pPr marL="2513102" indent="-228464" algn="l" defTabSz="456928" rtl="0" eaLnBrk="1" latinLnBrk="0" hangingPunct="1">
              <a:spcBef>
                <a:spcPct val="20000"/>
              </a:spcBef>
              <a:buFont typeface="Arial"/>
              <a:buChar char="•"/>
              <a:defRPr sz="2000" kern="1200">
                <a:solidFill>
                  <a:schemeClr val="tx1"/>
                </a:solidFill>
                <a:latin typeface="+mn-lt"/>
                <a:ea typeface="+mn-ea"/>
                <a:cs typeface="+mn-cs"/>
              </a:defRPr>
            </a:lvl6pPr>
            <a:lvl7pPr marL="2970030" indent="-228464" algn="l" defTabSz="456928" rtl="0" eaLnBrk="1" latinLnBrk="0" hangingPunct="1">
              <a:spcBef>
                <a:spcPct val="20000"/>
              </a:spcBef>
              <a:buFont typeface="Arial"/>
              <a:buChar char="•"/>
              <a:defRPr sz="2000" kern="1200">
                <a:solidFill>
                  <a:schemeClr val="tx1"/>
                </a:solidFill>
                <a:latin typeface="+mn-lt"/>
                <a:ea typeface="+mn-ea"/>
                <a:cs typeface="+mn-cs"/>
              </a:defRPr>
            </a:lvl7pPr>
            <a:lvl8pPr marL="3426958" indent="-228464" algn="l" defTabSz="456928" rtl="0" eaLnBrk="1" latinLnBrk="0" hangingPunct="1">
              <a:spcBef>
                <a:spcPct val="20000"/>
              </a:spcBef>
              <a:buFont typeface="Arial"/>
              <a:buChar char="•"/>
              <a:defRPr sz="2000" kern="1200">
                <a:solidFill>
                  <a:schemeClr val="tx1"/>
                </a:solidFill>
                <a:latin typeface="+mn-lt"/>
                <a:ea typeface="+mn-ea"/>
                <a:cs typeface="+mn-cs"/>
              </a:defRPr>
            </a:lvl8pPr>
            <a:lvl9pPr marL="3883886" indent="-228464" algn="l" defTabSz="456928"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charset="0"/>
              <a:buNone/>
            </a:pPr>
            <a:r>
              <a:rPr lang="en-AU" sz="1200" b="1" dirty="0" smtClean="0">
                <a:solidFill>
                  <a:schemeClr val="tx2"/>
                </a:solidFill>
                <a:latin typeface="Arial" panose="020B0604020202020204" pitchFamily="34" charset="0"/>
                <a:cs typeface="Arial" panose="020B0604020202020204" pitchFamily="34" charset="0"/>
              </a:rPr>
              <a:t>Professor Brendan J. Kennedy</a:t>
            </a:r>
          </a:p>
          <a:p>
            <a:pPr marL="0" indent="0">
              <a:buFont typeface="Arial" charset="0"/>
              <a:buNone/>
            </a:pPr>
            <a:r>
              <a:rPr lang="en-AU" sz="1200" b="1" dirty="0" smtClean="0">
                <a:solidFill>
                  <a:schemeClr val="tx2"/>
                </a:solidFill>
                <a:latin typeface="Arial" panose="020B0604020202020204" pitchFamily="34" charset="0"/>
                <a:cs typeface="Arial" panose="020B0604020202020204" pitchFamily="34" charset="0"/>
              </a:rPr>
              <a:t>Doctor Chun-</a:t>
            </a:r>
            <a:r>
              <a:rPr lang="en-AU" sz="1200" b="1" dirty="0" err="1" smtClean="0">
                <a:solidFill>
                  <a:schemeClr val="tx2"/>
                </a:solidFill>
                <a:latin typeface="Arial" panose="020B0604020202020204" pitchFamily="34" charset="0"/>
                <a:cs typeface="Arial" panose="020B0604020202020204" pitchFamily="34" charset="0"/>
              </a:rPr>
              <a:t>Hai</a:t>
            </a:r>
            <a:r>
              <a:rPr lang="en-AU" sz="1200" b="1" dirty="0" smtClean="0">
                <a:solidFill>
                  <a:schemeClr val="tx2"/>
                </a:solidFill>
                <a:latin typeface="Arial" panose="020B0604020202020204" pitchFamily="34" charset="0"/>
                <a:cs typeface="Arial" panose="020B0604020202020204" pitchFamily="34" charset="0"/>
              </a:rPr>
              <a:t> Wang</a:t>
            </a:r>
          </a:p>
          <a:p>
            <a:pPr marL="0" indent="0">
              <a:buFont typeface="Arial" charset="0"/>
              <a:buNone/>
            </a:pPr>
            <a:r>
              <a:rPr lang="en-AU" sz="1200" dirty="0" smtClean="0">
                <a:solidFill>
                  <a:schemeClr val="tx2"/>
                </a:solidFill>
                <a:latin typeface="Arial" panose="020B0604020202020204" pitchFamily="34" charset="0"/>
                <a:cs typeface="Arial" panose="020B0604020202020204" pitchFamily="34" charset="0"/>
              </a:rPr>
              <a:t>School of Chemistry, University of Sydney</a:t>
            </a:r>
            <a:r>
              <a:rPr lang="en-AU" sz="1200" b="1" dirty="0" smtClean="0">
                <a:solidFill>
                  <a:schemeClr val="tx2"/>
                </a:solidFill>
                <a:latin typeface="Arial" panose="020B0604020202020204" pitchFamily="34" charset="0"/>
                <a:cs typeface="Arial" panose="020B0604020202020204" pitchFamily="34" charset="0"/>
              </a:rPr>
              <a:t> </a:t>
            </a:r>
          </a:p>
          <a:p>
            <a:pPr marL="0" indent="0" algn="ctr">
              <a:buFont typeface="Arial" charset="0"/>
              <a:buNone/>
            </a:pPr>
            <a:endParaRPr lang="en-AU" sz="1200" b="1" dirty="0" smtClean="0">
              <a:solidFill>
                <a:schemeClr val="tx2"/>
              </a:solidFill>
              <a:latin typeface="Arial" panose="020B0604020202020204" pitchFamily="34" charset="0"/>
              <a:cs typeface="Arial" panose="020B0604020202020204" pitchFamily="34" charset="0"/>
            </a:endParaRPr>
          </a:p>
        </p:txBody>
      </p:sp>
      <p:sp>
        <p:nvSpPr>
          <p:cNvPr id="29" name="Content Placeholder 2"/>
          <p:cNvSpPr txBox="1">
            <a:spLocks/>
          </p:cNvSpPr>
          <p:nvPr/>
        </p:nvSpPr>
        <p:spPr bwMode="auto">
          <a:xfrm>
            <a:off x="3496117" y="2389888"/>
            <a:ext cx="5023279" cy="176932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386" tIns="45692" rIns="91386" bIns="45692" numCol="1" anchor="t" anchorCtr="0" compatLnSpc="1">
            <a:prstTxWarp prst="textNoShape">
              <a:avLst/>
            </a:prstTxWarp>
          </a:bodyPr>
          <a:lstStyle>
            <a:lvl1pPr marL="271301" indent="-271301" algn="l" defTabSz="456928" rtl="0" eaLnBrk="0" fontAlgn="base" hangingPunct="0">
              <a:spcBef>
                <a:spcPct val="20000"/>
              </a:spcBef>
              <a:spcAft>
                <a:spcPct val="0"/>
              </a:spcAft>
              <a:buClr>
                <a:srgbClr val="005A9B"/>
              </a:buClr>
              <a:buFont typeface="Arial" charset="0"/>
              <a:buChar char="•"/>
              <a:defRPr sz="2800" kern="1200">
                <a:solidFill>
                  <a:srgbClr val="595959"/>
                </a:solidFill>
                <a:latin typeface="Times New Roman" pitchFamily="18" charset="0"/>
                <a:ea typeface="ＭＳ Ｐゴシック" charset="-128"/>
                <a:cs typeface="Times New Roman" pitchFamily="18" charset="0"/>
              </a:defRPr>
            </a:lvl1pPr>
            <a:lvl2pPr marL="742508" indent="-285580" algn="l" defTabSz="456928" rtl="0" eaLnBrk="0" fontAlgn="base" hangingPunct="0">
              <a:spcBef>
                <a:spcPct val="20000"/>
              </a:spcBef>
              <a:spcAft>
                <a:spcPct val="0"/>
              </a:spcAft>
              <a:buClr>
                <a:srgbClr val="005A9B"/>
              </a:buClr>
              <a:buFont typeface="Arial" charset="0"/>
              <a:buChar char="–"/>
              <a:defRPr sz="2600" kern="1200">
                <a:solidFill>
                  <a:srgbClr val="595959"/>
                </a:solidFill>
                <a:latin typeface="Times New Roman" pitchFamily="18" charset="0"/>
                <a:ea typeface="ＭＳ Ｐゴシック" charset="-128"/>
                <a:cs typeface="Times New Roman" pitchFamily="18" charset="0"/>
              </a:defRPr>
            </a:lvl2pPr>
            <a:lvl3pPr marL="1142319" indent="-228464" algn="l" defTabSz="456928" rtl="0" eaLnBrk="0" fontAlgn="base" hangingPunct="0">
              <a:spcBef>
                <a:spcPct val="20000"/>
              </a:spcBef>
              <a:spcAft>
                <a:spcPct val="0"/>
              </a:spcAft>
              <a:buClr>
                <a:srgbClr val="005A9B"/>
              </a:buClr>
              <a:buFont typeface="Arial" charset="0"/>
              <a:buChar char="•"/>
              <a:defRPr sz="2200" kern="1200">
                <a:solidFill>
                  <a:srgbClr val="595959"/>
                </a:solidFill>
                <a:latin typeface="Times New Roman" pitchFamily="18" charset="0"/>
                <a:ea typeface="ＭＳ Ｐゴシック" charset="-128"/>
                <a:cs typeface="Times New Roman" pitchFamily="18" charset="0"/>
              </a:defRPr>
            </a:lvl3pPr>
            <a:lvl4pPr marL="1599246"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Times New Roman" pitchFamily="18" charset="0"/>
                <a:ea typeface="ＭＳ Ｐゴシック" charset="-128"/>
                <a:cs typeface="Times New Roman" pitchFamily="18" charset="0"/>
              </a:defRPr>
            </a:lvl4pPr>
            <a:lvl5pPr marL="2056174"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Times New Roman" pitchFamily="18" charset="0"/>
                <a:ea typeface="ＭＳ Ｐゴシック" charset="-128"/>
                <a:cs typeface="Times New Roman" pitchFamily="18" charset="0"/>
              </a:defRPr>
            </a:lvl5pPr>
            <a:lvl6pPr marL="2513102" indent="-228464" algn="l" defTabSz="456928" rtl="0" eaLnBrk="1" latinLnBrk="0" hangingPunct="1">
              <a:spcBef>
                <a:spcPct val="20000"/>
              </a:spcBef>
              <a:buFont typeface="Arial"/>
              <a:buChar char="•"/>
              <a:defRPr sz="2000" kern="1200">
                <a:solidFill>
                  <a:schemeClr val="tx1"/>
                </a:solidFill>
                <a:latin typeface="+mn-lt"/>
                <a:ea typeface="+mn-ea"/>
                <a:cs typeface="+mn-cs"/>
              </a:defRPr>
            </a:lvl6pPr>
            <a:lvl7pPr marL="2970030" indent="-228464" algn="l" defTabSz="456928" rtl="0" eaLnBrk="1" latinLnBrk="0" hangingPunct="1">
              <a:spcBef>
                <a:spcPct val="20000"/>
              </a:spcBef>
              <a:buFont typeface="Arial"/>
              <a:buChar char="•"/>
              <a:defRPr sz="2000" kern="1200">
                <a:solidFill>
                  <a:schemeClr val="tx1"/>
                </a:solidFill>
                <a:latin typeface="+mn-lt"/>
                <a:ea typeface="+mn-ea"/>
                <a:cs typeface="+mn-cs"/>
              </a:defRPr>
            </a:lvl7pPr>
            <a:lvl8pPr marL="3426958" indent="-228464" algn="l" defTabSz="456928" rtl="0" eaLnBrk="1" latinLnBrk="0" hangingPunct="1">
              <a:spcBef>
                <a:spcPct val="20000"/>
              </a:spcBef>
              <a:buFont typeface="Arial"/>
              <a:buChar char="•"/>
              <a:defRPr sz="2000" kern="1200">
                <a:solidFill>
                  <a:schemeClr val="tx1"/>
                </a:solidFill>
                <a:latin typeface="+mn-lt"/>
                <a:ea typeface="+mn-ea"/>
                <a:cs typeface="+mn-cs"/>
              </a:defRPr>
            </a:lvl8pPr>
            <a:lvl9pPr marL="3883886" indent="-228464" algn="l" defTabSz="456928"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charset="0"/>
              <a:buNone/>
            </a:pPr>
            <a:r>
              <a:rPr lang="en-AU" sz="1200" b="1" dirty="0" smtClean="0">
                <a:solidFill>
                  <a:schemeClr val="tx2"/>
                </a:solidFill>
                <a:latin typeface="Arial" panose="020B0604020202020204" pitchFamily="34" charset="0"/>
                <a:cs typeface="Arial" panose="020B0604020202020204" pitchFamily="34" charset="0"/>
              </a:rPr>
              <a:t>Doctor Chris S. Griffith</a:t>
            </a:r>
            <a:endParaRPr lang="en-AU" sz="1200" dirty="0" smtClean="0">
              <a:solidFill>
                <a:schemeClr val="tx2"/>
              </a:solidFill>
              <a:latin typeface="Arial" panose="020B0604020202020204" pitchFamily="34" charset="0"/>
              <a:cs typeface="Arial" panose="020B0604020202020204" pitchFamily="34" charset="0"/>
            </a:endParaRPr>
          </a:p>
          <a:p>
            <a:pPr marL="0" indent="0">
              <a:buFont typeface="Arial" charset="0"/>
              <a:buNone/>
            </a:pPr>
            <a:r>
              <a:rPr lang="en-AU" sz="1200" b="1" dirty="0" smtClean="0">
                <a:solidFill>
                  <a:schemeClr val="tx2"/>
                </a:solidFill>
                <a:latin typeface="Arial" panose="020B0604020202020204" pitchFamily="34" charset="0"/>
                <a:cs typeface="Arial" panose="020B0604020202020204" pitchFamily="34" charset="0"/>
              </a:rPr>
              <a:t>Doctor Robert Gee </a:t>
            </a:r>
          </a:p>
          <a:p>
            <a:pPr marL="0" indent="0">
              <a:buFont typeface="Arial" charset="0"/>
              <a:buNone/>
            </a:pPr>
            <a:r>
              <a:rPr lang="en-AU" sz="1200" dirty="0" smtClean="0">
                <a:solidFill>
                  <a:schemeClr val="tx2"/>
                </a:solidFill>
                <a:latin typeface="Arial" panose="020B0604020202020204" pitchFamily="34" charset="0"/>
                <a:cs typeface="Arial" panose="020B0604020202020204" pitchFamily="34" charset="0"/>
              </a:rPr>
              <a:t>ANSTO Minerals</a:t>
            </a:r>
            <a:endParaRPr lang="en-AU" sz="1200" b="1" dirty="0" smtClean="0">
              <a:solidFill>
                <a:schemeClr val="tx2"/>
              </a:solidFill>
              <a:latin typeface="Arial" panose="020B0604020202020204" pitchFamily="34" charset="0"/>
              <a:cs typeface="Arial" panose="020B0604020202020204" pitchFamily="34" charset="0"/>
            </a:endParaRPr>
          </a:p>
          <a:p>
            <a:pPr marL="0" indent="0">
              <a:buFont typeface="Arial" charset="0"/>
              <a:buNone/>
            </a:pPr>
            <a:endParaRPr lang="en-AU" sz="1200" b="1" dirty="0" smtClean="0">
              <a:solidFill>
                <a:schemeClr val="tx2"/>
              </a:solidFill>
              <a:latin typeface="Arial" panose="020B0604020202020204" pitchFamily="34" charset="0"/>
              <a:cs typeface="Arial" panose="020B0604020202020204" pitchFamily="34" charset="0"/>
            </a:endParaRPr>
          </a:p>
          <a:p>
            <a:pPr marL="0" indent="0">
              <a:buFont typeface="Arial" charset="0"/>
              <a:buNone/>
            </a:pPr>
            <a:r>
              <a:rPr lang="en-AU" sz="1200" b="1" dirty="0" smtClean="0">
                <a:solidFill>
                  <a:schemeClr val="tx2"/>
                </a:solidFill>
                <a:latin typeface="Arial" panose="020B0604020202020204" pitchFamily="34" charset="0"/>
                <a:cs typeface="Arial" panose="020B0604020202020204" pitchFamily="34" charset="0"/>
              </a:rPr>
              <a:t>Doctor </a:t>
            </a:r>
            <a:r>
              <a:rPr lang="en-AU" sz="1200" b="1" dirty="0" err="1" smtClean="0">
                <a:solidFill>
                  <a:schemeClr val="tx2"/>
                </a:solidFill>
                <a:latin typeface="Arial" panose="020B0604020202020204" pitchFamily="34" charset="0"/>
                <a:cs typeface="Arial" panose="020B0604020202020204" pitchFamily="34" charset="0"/>
              </a:rPr>
              <a:t>Zhaoming</a:t>
            </a:r>
            <a:r>
              <a:rPr lang="en-AU" sz="1200" b="1" dirty="0" smtClean="0">
                <a:solidFill>
                  <a:schemeClr val="tx2"/>
                </a:solidFill>
                <a:latin typeface="Arial" panose="020B0604020202020204" pitchFamily="34" charset="0"/>
                <a:cs typeface="Arial" panose="020B0604020202020204" pitchFamily="34" charset="0"/>
              </a:rPr>
              <a:t> Zhang</a:t>
            </a:r>
          </a:p>
          <a:p>
            <a:pPr marL="0" indent="0">
              <a:buFont typeface="Arial" charset="0"/>
              <a:buNone/>
            </a:pPr>
            <a:r>
              <a:rPr lang="en-AU" sz="1200" dirty="0" smtClean="0">
                <a:solidFill>
                  <a:schemeClr val="tx2"/>
                </a:solidFill>
                <a:latin typeface="Arial" panose="020B0604020202020204" pitchFamily="34" charset="0"/>
                <a:cs typeface="Arial" panose="020B0604020202020204" pitchFamily="34" charset="0"/>
              </a:rPr>
              <a:t>Nuclear Fuel Cycle Research, ANSTO</a:t>
            </a:r>
            <a:br>
              <a:rPr lang="en-AU" sz="1200" dirty="0" smtClean="0">
                <a:solidFill>
                  <a:schemeClr val="tx2"/>
                </a:solidFill>
                <a:latin typeface="Arial" panose="020B0604020202020204" pitchFamily="34" charset="0"/>
                <a:cs typeface="Arial" panose="020B0604020202020204" pitchFamily="34" charset="0"/>
              </a:rPr>
            </a:br>
            <a:r>
              <a:rPr lang="en-AU" sz="1200" b="1" dirty="0" smtClean="0">
                <a:solidFill>
                  <a:schemeClr val="tx2"/>
                </a:solidFill>
                <a:latin typeface="Arial" panose="020B0604020202020204" pitchFamily="34" charset="0"/>
                <a:cs typeface="Arial" panose="020B0604020202020204" pitchFamily="34" charset="0"/>
              </a:rPr>
              <a:t>Mr Grant Griffiths </a:t>
            </a:r>
          </a:p>
          <a:p>
            <a:pPr marL="0" indent="0">
              <a:buFont typeface="Arial" charset="0"/>
              <a:buNone/>
            </a:pPr>
            <a:r>
              <a:rPr lang="en-AU" sz="1200" dirty="0" smtClean="0">
                <a:solidFill>
                  <a:schemeClr val="tx2"/>
                </a:solidFill>
                <a:latin typeface="Arial" panose="020B0604020202020204" pitchFamily="34" charset="0"/>
                <a:cs typeface="Arial" panose="020B0604020202020204" pitchFamily="34" charset="0"/>
              </a:rPr>
              <a:t>Nuclear Materials Development and Characterisation Platform ANSTO</a:t>
            </a:r>
          </a:p>
          <a:p>
            <a:pPr marL="0" indent="0">
              <a:buFont typeface="Arial" charset="0"/>
              <a:buNone/>
            </a:pPr>
            <a:endParaRPr lang="en-AU" sz="1200" dirty="0">
              <a:solidFill>
                <a:schemeClr val="tx2"/>
              </a:solidFill>
              <a:latin typeface="Arial" panose="020B0604020202020204" pitchFamily="34" charset="0"/>
              <a:cs typeface="Arial" panose="020B0604020202020204" pitchFamily="34" charset="0"/>
            </a:endParaRPr>
          </a:p>
          <a:p>
            <a:pPr marL="0" indent="0">
              <a:buFont typeface="Arial" charset="0"/>
              <a:buNone/>
            </a:pPr>
            <a:r>
              <a:rPr lang="en-AU" sz="1200" b="1" dirty="0" smtClean="0">
                <a:solidFill>
                  <a:schemeClr val="tx2"/>
                </a:solidFill>
                <a:latin typeface="Arial" panose="020B0604020202020204" pitchFamily="34" charset="0"/>
                <a:cs typeface="Arial" panose="020B0604020202020204" pitchFamily="34" charset="0"/>
              </a:rPr>
              <a:t>Doctor Maxim </a:t>
            </a:r>
            <a:r>
              <a:rPr lang="en-AU" sz="1200" b="1" dirty="0" err="1" smtClean="0">
                <a:solidFill>
                  <a:schemeClr val="tx2"/>
                </a:solidFill>
                <a:latin typeface="Arial" panose="020B0604020202020204" pitchFamily="34" charset="0"/>
                <a:cs typeface="Arial" panose="020B0604020202020204" pitchFamily="34" charset="0"/>
              </a:rPr>
              <a:t>Avdeev</a:t>
            </a:r>
            <a:endParaRPr lang="en-AU" sz="1200" dirty="0" smtClean="0">
              <a:solidFill>
                <a:schemeClr val="tx2"/>
              </a:solidFill>
              <a:latin typeface="Arial" panose="020B0604020202020204" pitchFamily="34" charset="0"/>
              <a:cs typeface="Arial" panose="020B0604020202020204" pitchFamily="34" charset="0"/>
            </a:endParaRPr>
          </a:p>
          <a:p>
            <a:pPr marL="0" indent="0">
              <a:buFont typeface="Arial" charset="0"/>
              <a:buNone/>
            </a:pPr>
            <a:r>
              <a:rPr lang="en-AU" sz="1200" b="1" dirty="0" smtClean="0">
                <a:solidFill>
                  <a:schemeClr val="tx2"/>
                </a:solidFill>
                <a:latin typeface="Arial" panose="020B0604020202020204" pitchFamily="34" charset="0"/>
                <a:cs typeface="Arial" panose="020B0604020202020204" pitchFamily="34" charset="0"/>
              </a:rPr>
              <a:t>Doctor Helen Maynard-</a:t>
            </a:r>
            <a:r>
              <a:rPr lang="en-AU" sz="1200" b="1" dirty="0" err="1" smtClean="0">
                <a:solidFill>
                  <a:schemeClr val="tx2"/>
                </a:solidFill>
                <a:latin typeface="Arial" panose="020B0604020202020204" pitchFamily="34" charset="0"/>
                <a:cs typeface="Arial" panose="020B0604020202020204" pitchFamily="34" charset="0"/>
              </a:rPr>
              <a:t>Casely</a:t>
            </a:r>
            <a:r>
              <a:rPr lang="en-AU" sz="1200" b="1" dirty="0" smtClean="0">
                <a:solidFill>
                  <a:schemeClr val="tx2"/>
                </a:solidFill>
                <a:latin typeface="Arial" panose="020B0604020202020204" pitchFamily="34" charset="0"/>
                <a:cs typeface="Arial" panose="020B0604020202020204" pitchFamily="34" charset="0"/>
              </a:rPr>
              <a:t> </a:t>
            </a:r>
            <a:endParaRPr lang="en-AU" sz="1200" dirty="0">
              <a:solidFill>
                <a:schemeClr val="tx2"/>
              </a:solidFill>
              <a:latin typeface="Arial" panose="020B0604020202020204" pitchFamily="34" charset="0"/>
              <a:cs typeface="Arial" panose="020B0604020202020204" pitchFamily="34" charset="0"/>
            </a:endParaRPr>
          </a:p>
          <a:p>
            <a:pPr marL="0" indent="0">
              <a:buFont typeface="Arial" charset="0"/>
              <a:buNone/>
            </a:pPr>
            <a:r>
              <a:rPr lang="en-AU" sz="1200" dirty="0" smtClean="0">
                <a:solidFill>
                  <a:schemeClr val="tx2"/>
                </a:solidFill>
                <a:latin typeface="Arial" panose="020B0604020202020204" pitchFamily="34" charset="0"/>
                <a:cs typeface="Arial" panose="020B0604020202020204" pitchFamily="34" charset="0"/>
              </a:rPr>
              <a:t>Australian Centre for Neutron Scattering, ANSTO</a:t>
            </a:r>
            <a:endParaRPr lang="en-AU" sz="1200" b="1" dirty="0" smtClean="0">
              <a:solidFill>
                <a:schemeClr val="tx2"/>
              </a:solidFill>
              <a:latin typeface="Arial" panose="020B0604020202020204" pitchFamily="34" charset="0"/>
              <a:cs typeface="Arial" panose="020B0604020202020204" pitchFamily="34" charset="0"/>
            </a:endParaRPr>
          </a:p>
          <a:p>
            <a:pPr marL="0" indent="0" algn="ctr">
              <a:buFont typeface="Arial" charset="0"/>
              <a:buNone/>
            </a:pPr>
            <a:endParaRPr lang="en-AU" sz="1200" dirty="0" smtClean="0">
              <a:solidFill>
                <a:schemeClr val="tx2"/>
              </a:solidFill>
              <a:latin typeface="Arial" panose="020B0604020202020204" pitchFamily="34" charset="0"/>
              <a:cs typeface="Arial" panose="020B0604020202020204" pitchFamily="34" charset="0"/>
            </a:endParaRPr>
          </a:p>
        </p:txBody>
      </p:sp>
      <p:sp>
        <p:nvSpPr>
          <p:cNvPr id="32" name="Content Placeholder 2"/>
          <p:cNvSpPr txBox="1">
            <a:spLocks/>
          </p:cNvSpPr>
          <p:nvPr/>
        </p:nvSpPr>
        <p:spPr bwMode="auto">
          <a:xfrm>
            <a:off x="-3924944" y="4382890"/>
            <a:ext cx="3045781" cy="85020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386" tIns="45692" rIns="91386" bIns="45692" numCol="1" anchor="t" anchorCtr="0" compatLnSpc="1">
            <a:prstTxWarp prst="textNoShape">
              <a:avLst/>
            </a:prstTxWarp>
          </a:bodyPr>
          <a:lstStyle>
            <a:lvl1pPr marL="271301" indent="-271301" algn="l" defTabSz="456928" rtl="0" eaLnBrk="0" fontAlgn="base" hangingPunct="0">
              <a:spcBef>
                <a:spcPct val="20000"/>
              </a:spcBef>
              <a:spcAft>
                <a:spcPct val="0"/>
              </a:spcAft>
              <a:buClr>
                <a:srgbClr val="005A9B"/>
              </a:buClr>
              <a:buFont typeface="Arial" charset="0"/>
              <a:buChar char="•"/>
              <a:defRPr sz="2800" kern="1200">
                <a:solidFill>
                  <a:srgbClr val="595959"/>
                </a:solidFill>
                <a:latin typeface="Times New Roman" pitchFamily="18" charset="0"/>
                <a:ea typeface="ＭＳ Ｐゴシック" charset="-128"/>
                <a:cs typeface="Times New Roman" pitchFamily="18" charset="0"/>
              </a:defRPr>
            </a:lvl1pPr>
            <a:lvl2pPr marL="742508" indent="-285580" algn="l" defTabSz="456928" rtl="0" eaLnBrk="0" fontAlgn="base" hangingPunct="0">
              <a:spcBef>
                <a:spcPct val="20000"/>
              </a:spcBef>
              <a:spcAft>
                <a:spcPct val="0"/>
              </a:spcAft>
              <a:buClr>
                <a:srgbClr val="005A9B"/>
              </a:buClr>
              <a:buFont typeface="Arial" charset="0"/>
              <a:buChar char="–"/>
              <a:defRPr sz="2600" kern="1200">
                <a:solidFill>
                  <a:srgbClr val="595959"/>
                </a:solidFill>
                <a:latin typeface="Times New Roman" pitchFamily="18" charset="0"/>
                <a:ea typeface="ＭＳ Ｐゴシック" charset="-128"/>
                <a:cs typeface="Times New Roman" pitchFamily="18" charset="0"/>
              </a:defRPr>
            </a:lvl2pPr>
            <a:lvl3pPr marL="1142319" indent="-228464" algn="l" defTabSz="456928" rtl="0" eaLnBrk="0" fontAlgn="base" hangingPunct="0">
              <a:spcBef>
                <a:spcPct val="20000"/>
              </a:spcBef>
              <a:spcAft>
                <a:spcPct val="0"/>
              </a:spcAft>
              <a:buClr>
                <a:srgbClr val="005A9B"/>
              </a:buClr>
              <a:buFont typeface="Arial" charset="0"/>
              <a:buChar char="•"/>
              <a:defRPr sz="2200" kern="1200">
                <a:solidFill>
                  <a:srgbClr val="595959"/>
                </a:solidFill>
                <a:latin typeface="Times New Roman" pitchFamily="18" charset="0"/>
                <a:ea typeface="ＭＳ Ｐゴシック" charset="-128"/>
                <a:cs typeface="Times New Roman" pitchFamily="18" charset="0"/>
              </a:defRPr>
            </a:lvl3pPr>
            <a:lvl4pPr marL="1599246"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Times New Roman" pitchFamily="18" charset="0"/>
                <a:ea typeface="ＭＳ Ｐゴシック" charset="-128"/>
                <a:cs typeface="Times New Roman" pitchFamily="18" charset="0"/>
              </a:defRPr>
            </a:lvl4pPr>
            <a:lvl5pPr marL="2056174"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Times New Roman" pitchFamily="18" charset="0"/>
                <a:ea typeface="ＭＳ Ｐゴシック" charset="-128"/>
                <a:cs typeface="Times New Roman" pitchFamily="18" charset="0"/>
              </a:defRPr>
            </a:lvl5pPr>
            <a:lvl6pPr marL="2513102" indent="-228464" algn="l" defTabSz="456928" rtl="0" eaLnBrk="1" latinLnBrk="0" hangingPunct="1">
              <a:spcBef>
                <a:spcPct val="20000"/>
              </a:spcBef>
              <a:buFont typeface="Arial"/>
              <a:buChar char="•"/>
              <a:defRPr sz="2000" kern="1200">
                <a:solidFill>
                  <a:schemeClr val="tx1"/>
                </a:solidFill>
                <a:latin typeface="+mn-lt"/>
                <a:ea typeface="+mn-ea"/>
                <a:cs typeface="+mn-cs"/>
              </a:defRPr>
            </a:lvl6pPr>
            <a:lvl7pPr marL="2970030" indent="-228464" algn="l" defTabSz="456928" rtl="0" eaLnBrk="1" latinLnBrk="0" hangingPunct="1">
              <a:spcBef>
                <a:spcPct val="20000"/>
              </a:spcBef>
              <a:buFont typeface="Arial"/>
              <a:buChar char="•"/>
              <a:defRPr sz="2000" kern="1200">
                <a:solidFill>
                  <a:schemeClr val="tx1"/>
                </a:solidFill>
                <a:latin typeface="+mn-lt"/>
                <a:ea typeface="+mn-ea"/>
                <a:cs typeface="+mn-cs"/>
              </a:defRPr>
            </a:lvl7pPr>
            <a:lvl8pPr marL="3426958" indent="-228464" algn="l" defTabSz="456928" rtl="0" eaLnBrk="1" latinLnBrk="0" hangingPunct="1">
              <a:spcBef>
                <a:spcPct val="20000"/>
              </a:spcBef>
              <a:buFont typeface="Arial"/>
              <a:buChar char="•"/>
              <a:defRPr sz="2000" kern="1200">
                <a:solidFill>
                  <a:schemeClr val="tx1"/>
                </a:solidFill>
                <a:latin typeface="+mn-lt"/>
                <a:ea typeface="+mn-ea"/>
                <a:cs typeface="+mn-cs"/>
              </a:defRPr>
            </a:lvl8pPr>
            <a:lvl9pPr marL="3883886" indent="-228464" algn="l" defTabSz="456928"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charset="0"/>
              <a:buNone/>
            </a:pPr>
            <a:r>
              <a:rPr lang="en-AU" sz="1200" b="1" dirty="0" smtClean="0">
                <a:solidFill>
                  <a:schemeClr val="tx2"/>
                </a:solidFill>
                <a:latin typeface="Arial" panose="020B0604020202020204" pitchFamily="34" charset="0"/>
                <a:cs typeface="Arial" panose="020B0604020202020204" pitchFamily="34" charset="0"/>
              </a:rPr>
              <a:t>Doctor Chris S. Griffith</a:t>
            </a:r>
          </a:p>
          <a:p>
            <a:pPr marL="0" indent="0" algn="ctr">
              <a:buFont typeface="Arial" charset="0"/>
              <a:buNone/>
            </a:pPr>
            <a:r>
              <a:rPr lang="en-AU" sz="1200" dirty="0" smtClean="0">
                <a:solidFill>
                  <a:schemeClr val="tx2"/>
                </a:solidFill>
                <a:latin typeface="Arial" panose="020B0604020202020204" pitchFamily="34" charset="0"/>
                <a:cs typeface="Arial" panose="020B0604020202020204" pitchFamily="34" charset="0"/>
              </a:rPr>
              <a:t>-ANSTO Minerals, ANSTO</a:t>
            </a:r>
          </a:p>
          <a:p>
            <a:pPr marL="0" indent="0" algn="ctr">
              <a:buFont typeface="Arial" charset="0"/>
              <a:buNone/>
            </a:pPr>
            <a:endParaRPr lang="en-AU" sz="1200" dirty="0" smtClean="0">
              <a:solidFill>
                <a:schemeClr val="tx2"/>
              </a:solidFill>
              <a:latin typeface="Arial" panose="020B0604020202020204" pitchFamily="34" charset="0"/>
              <a:cs typeface="Arial" panose="020B0604020202020204" pitchFamily="34" charset="0"/>
            </a:endParaRPr>
          </a:p>
        </p:txBody>
      </p:sp>
      <p:sp>
        <p:nvSpPr>
          <p:cNvPr id="33" name="Content Placeholder 2"/>
          <p:cNvSpPr txBox="1">
            <a:spLocks/>
          </p:cNvSpPr>
          <p:nvPr/>
        </p:nvSpPr>
        <p:spPr bwMode="auto">
          <a:xfrm>
            <a:off x="-4645024" y="5126307"/>
            <a:ext cx="3841404" cy="77375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386" tIns="45692" rIns="91386" bIns="45692" numCol="1" anchor="t" anchorCtr="0" compatLnSpc="1">
            <a:prstTxWarp prst="textNoShape">
              <a:avLst/>
            </a:prstTxWarp>
          </a:bodyPr>
          <a:lstStyle>
            <a:lvl1pPr marL="271301" indent="-271301" algn="l" defTabSz="456928" rtl="0" eaLnBrk="0" fontAlgn="base" hangingPunct="0">
              <a:spcBef>
                <a:spcPct val="20000"/>
              </a:spcBef>
              <a:spcAft>
                <a:spcPct val="0"/>
              </a:spcAft>
              <a:buClr>
                <a:srgbClr val="005A9B"/>
              </a:buClr>
              <a:buFont typeface="Arial" charset="0"/>
              <a:buChar char="•"/>
              <a:defRPr sz="2800" kern="1200">
                <a:solidFill>
                  <a:srgbClr val="595959"/>
                </a:solidFill>
                <a:latin typeface="Times New Roman" pitchFamily="18" charset="0"/>
                <a:ea typeface="ＭＳ Ｐゴシック" charset="-128"/>
                <a:cs typeface="Times New Roman" pitchFamily="18" charset="0"/>
              </a:defRPr>
            </a:lvl1pPr>
            <a:lvl2pPr marL="742508" indent="-285580" algn="l" defTabSz="456928" rtl="0" eaLnBrk="0" fontAlgn="base" hangingPunct="0">
              <a:spcBef>
                <a:spcPct val="20000"/>
              </a:spcBef>
              <a:spcAft>
                <a:spcPct val="0"/>
              </a:spcAft>
              <a:buClr>
                <a:srgbClr val="005A9B"/>
              </a:buClr>
              <a:buFont typeface="Arial" charset="0"/>
              <a:buChar char="–"/>
              <a:defRPr sz="2600" kern="1200">
                <a:solidFill>
                  <a:srgbClr val="595959"/>
                </a:solidFill>
                <a:latin typeface="Times New Roman" pitchFamily="18" charset="0"/>
                <a:ea typeface="ＭＳ Ｐゴシック" charset="-128"/>
                <a:cs typeface="Times New Roman" pitchFamily="18" charset="0"/>
              </a:defRPr>
            </a:lvl2pPr>
            <a:lvl3pPr marL="1142319" indent="-228464" algn="l" defTabSz="456928" rtl="0" eaLnBrk="0" fontAlgn="base" hangingPunct="0">
              <a:spcBef>
                <a:spcPct val="20000"/>
              </a:spcBef>
              <a:spcAft>
                <a:spcPct val="0"/>
              </a:spcAft>
              <a:buClr>
                <a:srgbClr val="005A9B"/>
              </a:buClr>
              <a:buFont typeface="Arial" charset="0"/>
              <a:buChar char="•"/>
              <a:defRPr sz="2200" kern="1200">
                <a:solidFill>
                  <a:srgbClr val="595959"/>
                </a:solidFill>
                <a:latin typeface="Times New Roman" pitchFamily="18" charset="0"/>
                <a:ea typeface="ＭＳ Ｐゴシック" charset="-128"/>
                <a:cs typeface="Times New Roman" pitchFamily="18" charset="0"/>
              </a:defRPr>
            </a:lvl3pPr>
            <a:lvl4pPr marL="1599246"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Times New Roman" pitchFamily="18" charset="0"/>
                <a:ea typeface="ＭＳ Ｐゴシック" charset="-128"/>
                <a:cs typeface="Times New Roman" pitchFamily="18" charset="0"/>
              </a:defRPr>
            </a:lvl4pPr>
            <a:lvl5pPr marL="2056174"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Times New Roman" pitchFamily="18" charset="0"/>
                <a:ea typeface="ＭＳ Ｐゴシック" charset="-128"/>
                <a:cs typeface="Times New Roman" pitchFamily="18" charset="0"/>
              </a:defRPr>
            </a:lvl5pPr>
            <a:lvl6pPr marL="2513102" indent="-228464" algn="l" defTabSz="456928" rtl="0" eaLnBrk="1" latinLnBrk="0" hangingPunct="1">
              <a:spcBef>
                <a:spcPct val="20000"/>
              </a:spcBef>
              <a:buFont typeface="Arial"/>
              <a:buChar char="•"/>
              <a:defRPr sz="2000" kern="1200">
                <a:solidFill>
                  <a:schemeClr val="tx1"/>
                </a:solidFill>
                <a:latin typeface="+mn-lt"/>
                <a:ea typeface="+mn-ea"/>
                <a:cs typeface="+mn-cs"/>
              </a:defRPr>
            </a:lvl6pPr>
            <a:lvl7pPr marL="2970030" indent="-228464" algn="l" defTabSz="456928" rtl="0" eaLnBrk="1" latinLnBrk="0" hangingPunct="1">
              <a:spcBef>
                <a:spcPct val="20000"/>
              </a:spcBef>
              <a:buFont typeface="Arial"/>
              <a:buChar char="•"/>
              <a:defRPr sz="2000" kern="1200">
                <a:solidFill>
                  <a:schemeClr val="tx1"/>
                </a:solidFill>
                <a:latin typeface="+mn-lt"/>
                <a:ea typeface="+mn-ea"/>
                <a:cs typeface="+mn-cs"/>
              </a:defRPr>
            </a:lvl7pPr>
            <a:lvl8pPr marL="3426958" indent="-228464" algn="l" defTabSz="456928" rtl="0" eaLnBrk="1" latinLnBrk="0" hangingPunct="1">
              <a:spcBef>
                <a:spcPct val="20000"/>
              </a:spcBef>
              <a:buFont typeface="Arial"/>
              <a:buChar char="•"/>
              <a:defRPr sz="2000" kern="1200">
                <a:solidFill>
                  <a:schemeClr val="tx1"/>
                </a:solidFill>
                <a:latin typeface="+mn-lt"/>
                <a:ea typeface="+mn-ea"/>
                <a:cs typeface="+mn-cs"/>
              </a:defRPr>
            </a:lvl8pPr>
            <a:lvl9pPr marL="3883886" indent="-228464" algn="l" defTabSz="456928"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charset="0"/>
              <a:buNone/>
            </a:pPr>
            <a:r>
              <a:rPr lang="en-AU" sz="1200" b="1" dirty="0" smtClean="0">
                <a:solidFill>
                  <a:schemeClr val="tx2"/>
                </a:solidFill>
                <a:latin typeface="Arial" panose="020B0604020202020204" pitchFamily="34" charset="0"/>
                <a:cs typeface="Arial" panose="020B0604020202020204" pitchFamily="34" charset="0"/>
              </a:rPr>
              <a:t>Doctor Maxim </a:t>
            </a:r>
            <a:r>
              <a:rPr lang="en-AU" sz="1200" b="1" dirty="0" err="1" smtClean="0">
                <a:solidFill>
                  <a:schemeClr val="tx2"/>
                </a:solidFill>
                <a:latin typeface="Arial" panose="020B0604020202020204" pitchFamily="34" charset="0"/>
                <a:cs typeface="Arial" panose="020B0604020202020204" pitchFamily="34" charset="0"/>
              </a:rPr>
              <a:t>Avdeev</a:t>
            </a:r>
            <a:endParaRPr lang="en-AU" sz="1200" b="1" dirty="0" smtClean="0">
              <a:solidFill>
                <a:schemeClr val="tx2"/>
              </a:solidFill>
              <a:latin typeface="Arial" panose="020B0604020202020204" pitchFamily="34" charset="0"/>
              <a:cs typeface="Arial" panose="020B0604020202020204" pitchFamily="34" charset="0"/>
            </a:endParaRPr>
          </a:p>
          <a:p>
            <a:pPr marL="0" indent="0" algn="ctr">
              <a:buFont typeface="Arial" charset="0"/>
              <a:buNone/>
            </a:pPr>
            <a:r>
              <a:rPr lang="en-AU" sz="1200" dirty="0" smtClean="0">
                <a:solidFill>
                  <a:schemeClr val="tx2"/>
                </a:solidFill>
                <a:latin typeface="Arial" panose="020B0604020202020204" pitchFamily="34" charset="0"/>
                <a:cs typeface="Arial" panose="020B0604020202020204" pitchFamily="34" charset="0"/>
              </a:rPr>
              <a:t>-Australian Centre for Neutron Scattering, ANSTO</a:t>
            </a:r>
            <a:br>
              <a:rPr lang="en-AU" sz="1200" dirty="0" smtClean="0">
                <a:solidFill>
                  <a:schemeClr val="tx2"/>
                </a:solidFill>
                <a:latin typeface="Arial" panose="020B0604020202020204" pitchFamily="34" charset="0"/>
                <a:cs typeface="Arial" panose="020B0604020202020204" pitchFamily="34" charset="0"/>
              </a:rPr>
            </a:br>
            <a:endParaRPr lang="en-AU" sz="1200" dirty="0" smtClean="0">
              <a:solidFill>
                <a:schemeClr val="tx2"/>
              </a:solidFill>
              <a:latin typeface="Arial" panose="020B0604020202020204" pitchFamily="34" charset="0"/>
              <a:cs typeface="Arial" panose="020B0604020202020204" pitchFamily="34" charset="0"/>
            </a:endParaRPr>
          </a:p>
        </p:txBody>
      </p:sp>
      <p:pic>
        <p:nvPicPr>
          <p:cNvPr id="37" name="Picture 3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9772" y="5371175"/>
            <a:ext cx="2324669" cy="951104"/>
          </a:xfrm>
          <a:prstGeom prst="rect">
            <a:avLst/>
          </a:prstGeom>
        </p:spPr>
      </p:pic>
      <p:sp>
        <p:nvSpPr>
          <p:cNvPr id="45" name="Content Placeholder 2"/>
          <p:cNvSpPr txBox="1">
            <a:spLocks/>
          </p:cNvSpPr>
          <p:nvPr/>
        </p:nvSpPr>
        <p:spPr bwMode="auto">
          <a:xfrm>
            <a:off x="9144000" y="4393621"/>
            <a:ext cx="2920217" cy="24097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386" tIns="45692" rIns="91386" bIns="45692" numCol="1" anchor="t" anchorCtr="0" compatLnSpc="1">
            <a:prstTxWarp prst="textNoShape">
              <a:avLst/>
            </a:prstTxWarp>
          </a:bodyPr>
          <a:lstStyle>
            <a:lvl1pPr marL="271301" indent="-271301" algn="l" defTabSz="456928" rtl="0" eaLnBrk="0" fontAlgn="base" hangingPunct="0">
              <a:spcBef>
                <a:spcPct val="20000"/>
              </a:spcBef>
              <a:spcAft>
                <a:spcPct val="0"/>
              </a:spcAft>
              <a:buClr>
                <a:srgbClr val="005A9B"/>
              </a:buClr>
              <a:buFont typeface="Arial" charset="0"/>
              <a:buChar char="•"/>
              <a:defRPr sz="2800" kern="1200">
                <a:solidFill>
                  <a:srgbClr val="595959"/>
                </a:solidFill>
                <a:latin typeface="Times New Roman" pitchFamily="18" charset="0"/>
                <a:ea typeface="ＭＳ Ｐゴシック" charset="-128"/>
                <a:cs typeface="Times New Roman" pitchFamily="18" charset="0"/>
              </a:defRPr>
            </a:lvl1pPr>
            <a:lvl2pPr marL="742508" indent="-285580" algn="l" defTabSz="456928" rtl="0" eaLnBrk="0" fontAlgn="base" hangingPunct="0">
              <a:spcBef>
                <a:spcPct val="20000"/>
              </a:spcBef>
              <a:spcAft>
                <a:spcPct val="0"/>
              </a:spcAft>
              <a:buClr>
                <a:srgbClr val="005A9B"/>
              </a:buClr>
              <a:buFont typeface="Arial" charset="0"/>
              <a:buChar char="–"/>
              <a:defRPr sz="2600" kern="1200">
                <a:solidFill>
                  <a:srgbClr val="595959"/>
                </a:solidFill>
                <a:latin typeface="Times New Roman" pitchFamily="18" charset="0"/>
                <a:ea typeface="ＭＳ Ｐゴシック" charset="-128"/>
                <a:cs typeface="Times New Roman" pitchFamily="18" charset="0"/>
              </a:defRPr>
            </a:lvl2pPr>
            <a:lvl3pPr marL="1142319" indent="-228464" algn="l" defTabSz="456928" rtl="0" eaLnBrk="0" fontAlgn="base" hangingPunct="0">
              <a:spcBef>
                <a:spcPct val="20000"/>
              </a:spcBef>
              <a:spcAft>
                <a:spcPct val="0"/>
              </a:spcAft>
              <a:buClr>
                <a:srgbClr val="005A9B"/>
              </a:buClr>
              <a:buFont typeface="Arial" charset="0"/>
              <a:buChar char="•"/>
              <a:defRPr sz="2200" kern="1200">
                <a:solidFill>
                  <a:srgbClr val="595959"/>
                </a:solidFill>
                <a:latin typeface="Times New Roman" pitchFamily="18" charset="0"/>
                <a:ea typeface="ＭＳ Ｐゴシック" charset="-128"/>
                <a:cs typeface="Times New Roman" pitchFamily="18" charset="0"/>
              </a:defRPr>
            </a:lvl3pPr>
            <a:lvl4pPr marL="1599246"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Times New Roman" pitchFamily="18" charset="0"/>
                <a:ea typeface="ＭＳ Ｐゴシック" charset="-128"/>
                <a:cs typeface="Times New Roman" pitchFamily="18" charset="0"/>
              </a:defRPr>
            </a:lvl4pPr>
            <a:lvl5pPr marL="2056174"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Times New Roman" pitchFamily="18" charset="0"/>
                <a:ea typeface="ＭＳ Ｐゴシック" charset="-128"/>
                <a:cs typeface="Times New Roman" pitchFamily="18" charset="0"/>
              </a:defRPr>
            </a:lvl5pPr>
            <a:lvl6pPr marL="2513102" indent="-228464" algn="l" defTabSz="456928" rtl="0" eaLnBrk="1" latinLnBrk="0" hangingPunct="1">
              <a:spcBef>
                <a:spcPct val="20000"/>
              </a:spcBef>
              <a:buFont typeface="Arial"/>
              <a:buChar char="•"/>
              <a:defRPr sz="2000" kern="1200">
                <a:solidFill>
                  <a:schemeClr val="tx1"/>
                </a:solidFill>
                <a:latin typeface="+mn-lt"/>
                <a:ea typeface="+mn-ea"/>
                <a:cs typeface="+mn-cs"/>
              </a:defRPr>
            </a:lvl6pPr>
            <a:lvl7pPr marL="2970030" indent="-228464" algn="l" defTabSz="456928" rtl="0" eaLnBrk="1" latinLnBrk="0" hangingPunct="1">
              <a:spcBef>
                <a:spcPct val="20000"/>
              </a:spcBef>
              <a:buFont typeface="Arial"/>
              <a:buChar char="•"/>
              <a:defRPr sz="2000" kern="1200">
                <a:solidFill>
                  <a:schemeClr val="tx1"/>
                </a:solidFill>
                <a:latin typeface="+mn-lt"/>
                <a:ea typeface="+mn-ea"/>
                <a:cs typeface="+mn-cs"/>
              </a:defRPr>
            </a:lvl7pPr>
            <a:lvl8pPr marL="3426958" indent="-228464" algn="l" defTabSz="456928" rtl="0" eaLnBrk="1" latinLnBrk="0" hangingPunct="1">
              <a:spcBef>
                <a:spcPct val="20000"/>
              </a:spcBef>
              <a:buFont typeface="Arial"/>
              <a:buChar char="•"/>
              <a:defRPr sz="2000" kern="1200">
                <a:solidFill>
                  <a:schemeClr val="tx1"/>
                </a:solidFill>
                <a:latin typeface="+mn-lt"/>
                <a:ea typeface="+mn-ea"/>
                <a:cs typeface="+mn-cs"/>
              </a:defRPr>
            </a:lvl8pPr>
            <a:lvl9pPr marL="3883886" indent="-228464" algn="l" defTabSz="456928"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charset="0"/>
              <a:buNone/>
            </a:pPr>
            <a:r>
              <a:rPr lang="en-AU" sz="1200" b="1" dirty="0" smtClean="0">
                <a:solidFill>
                  <a:schemeClr val="tx2"/>
                </a:solidFill>
                <a:latin typeface="Arial" panose="020B0604020202020204" pitchFamily="34" charset="0"/>
                <a:cs typeface="Arial" panose="020B0604020202020204" pitchFamily="34" charset="0"/>
              </a:rPr>
              <a:t>Doctor Justin A. </a:t>
            </a:r>
            <a:r>
              <a:rPr lang="en-AU" sz="1200" b="1" dirty="0" err="1" smtClean="0">
                <a:solidFill>
                  <a:schemeClr val="tx2"/>
                </a:solidFill>
                <a:latin typeface="Arial" panose="020B0604020202020204" pitchFamily="34" charset="0"/>
                <a:cs typeface="Arial" panose="020B0604020202020204" pitchFamily="34" charset="0"/>
              </a:rPr>
              <a:t>Kimpton</a:t>
            </a:r>
            <a:endParaRPr lang="en-AU" sz="1200" b="1" dirty="0" smtClean="0">
              <a:solidFill>
                <a:schemeClr val="tx2"/>
              </a:solidFill>
              <a:latin typeface="Arial" panose="020B0604020202020204" pitchFamily="34" charset="0"/>
              <a:cs typeface="Arial" panose="020B0604020202020204" pitchFamily="34" charset="0"/>
            </a:endParaRPr>
          </a:p>
        </p:txBody>
      </p:sp>
      <p:sp>
        <p:nvSpPr>
          <p:cNvPr id="46" name="Content Placeholder 2"/>
          <p:cNvSpPr txBox="1">
            <a:spLocks/>
          </p:cNvSpPr>
          <p:nvPr/>
        </p:nvSpPr>
        <p:spPr bwMode="auto">
          <a:xfrm>
            <a:off x="10260632" y="6288219"/>
            <a:ext cx="2581500" cy="25284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386" tIns="45692" rIns="91386" bIns="45692" numCol="1" anchor="t" anchorCtr="0" compatLnSpc="1">
            <a:prstTxWarp prst="textNoShape">
              <a:avLst/>
            </a:prstTxWarp>
          </a:bodyPr>
          <a:lstStyle>
            <a:lvl1pPr marL="271301" indent="-271301" algn="l" defTabSz="456928" rtl="0" eaLnBrk="0" fontAlgn="base" hangingPunct="0">
              <a:spcBef>
                <a:spcPct val="20000"/>
              </a:spcBef>
              <a:spcAft>
                <a:spcPct val="0"/>
              </a:spcAft>
              <a:buClr>
                <a:srgbClr val="005A9B"/>
              </a:buClr>
              <a:buFont typeface="Arial" charset="0"/>
              <a:buChar char="•"/>
              <a:defRPr sz="2800" kern="1200">
                <a:solidFill>
                  <a:srgbClr val="595959"/>
                </a:solidFill>
                <a:latin typeface="Times New Roman" pitchFamily="18" charset="0"/>
                <a:ea typeface="ＭＳ Ｐゴシック" charset="-128"/>
                <a:cs typeface="Times New Roman" pitchFamily="18" charset="0"/>
              </a:defRPr>
            </a:lvl1pPr>
            <a:lvl2pPr marL="742508" indent="-285580" algn="l" defTabSz="456928" rtl="0" eaLnBrk="0" fontAlgn="base" hangingPunct="0">
              <a:spcBef>
                <a:spcPct val="20000"/>
              </a:spcBef>
              <a:spcAft>
                <a:spcPct val="0"/>
              </a:spcAft>
              <a:buClr>
                <a:srgbClr val="005A9B"/>
              </a:buClr>
              <a:buFont typeface="Arial" charset="0"/>
              <a:buChar char="–"/>
              <a:defRPr sz="2600" kern="1200">
                <a:solidFill>
                  <a:srgbClr val="595959"/>
                </a:solidFill>
                <a:latin typeface="Times New Roman" pitchFamily="18" charset="0"/>
                <a:ea typeface="ＭＳ Ｐゴシック" charset="-128"/>
                <a:cs typeface="Times New Roman" pitchFamily="18" charset="0"/>
              </a:defRPr>
            </a:lvl2pPr>
            <a:lvl3pPr marL="1142319" indent="-228464" algn="l" defTabSz="456928" rtl="0" eaLnBrk="0" fontAlgn="base" hangingPunct="0">
              <a:spcBef>
                <a:spcPct val="20000"/>
              </a:spcBef>
              <a:spcAft>
                <a:spcPct val="0"/>
              </a:spcAft>
              <a:buClr>
                <a:srgbClr val="005A9B"/>
              </a:buClr>
              <a:buFont typeface="Arial" charset="0"/>
              <a:buChar char="•"/>
              <a:defRPr sz="2200" kern="1200">
                <a:solidFill>
                  <a:srgbClr val="595959"/>
                </a:solidFill>
                <a:latin typeface="Times New Roman" pitchFamily="18" charset="0"/>
                <a:ea typeface="ＭＳ Ｐゴシック" charset="-128"/>
                <a:cs typeface="Times New Roman" pitchFamily="18" charset="0"/>
              </a:defRPr>
            </a:lvl3pPr>
            <a:lvl4pPr marL="1599246"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Times New Roman" pitchFamily="18" charset="0"/>
                <a:ea typeface="ＭＳ Ｐゴシック" charset="-128"/>
                <a:cs typeface="Times New Roman" pitchFamily="18" charset="0"/>
              </a:defRPr>
            </a:lvl4pPr>
            <a:lvl5pPr marL="2056174"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Times New Roman" pitchFamily="18" charset="0"/>
                <a:ea typeface="ＭＳ Ｐゴシック" charset="-128"/>
                <a:cs typeface="Times New Roman" pitchFamily="18" charset="0"/>
              </a:defRPr>
            </a:lvl5pPr>
            <a:lvl6pPr marL="2513102" indent="-228464" algn="l" defTabSz="456928" rtl="0" eaLnBrk="1" latinLnBrk="0" hangingPunct="1">
              <a:spcBef>
                <a:spcPct val="20000"/>
              </a:spcBef>
              <a:buFont typeface="Arial"/>
              <a:buChar char="•"/>
              <a:defRPr sz="2000" kern="1200">
                <a:solidFill>
                  <a:schemeClr val="tx1"/>
                </a:solidFill>
                <a:latin typeface="+mn-lt"/>
                <a:ea typeface="+mn-ea"/>
                <a:cs typeface="+mn-cs"/>
              </a:defRPr>
            </a:lvl6pPr>
            <a:lvl7pPr marL="2970030" indent="-228464" algn="l" defTabSz="456928" rtl="0" eaLnBrk="1" latinLnBrk="0" hangingPunct="1">
              <a:spcBef>
                <a:spcPct val="20000"/>
              </a:spcBef>
              <a:buFont typeface="Arial"/>
              <a:buChar char="•"/>
              <a:defRPr sz="2000" kern="1200">
                <a:solidFill>
                  <a:schemeClr val="tx1"/>
                </a:solidFill>
                <a:latin typeface="+mn-lt"/>
                <a:ea typeface="+mn-ea"/>
                <a:cs typeface="+mn-cs"/>
              </a:defRPr>
            </a:lvl7pPr>
            <a:lvl8pPr marL="3426958" indent="-228464" algn="l" defTabSz="456928" rtl="0" eaLnBrk="1" latinLnBrk="0" hangingPunct="1">
              <a:spcBef>
                <a:spcPct val="20000"/>
              </a:spcBef>
              <a:buFont typeface="Arial"/>
              <a:buChar char="•"/>
              <a:defRPr sz="2000" kern="1200">
                <a:solidFill>
                  <a:schemeClr val="tx1"/>
                </a:solidFill>
                <a:latin typeface="+mn-lt"/>
                <a:ea typeface="+mn-ea"/>
                <a:cs typeface="+mn-cs"/>
              </a:defRPr>
            </a:lvl8pPr>
            <a:lvl9pPr marL="3883886" indent="-228464" algn="l" defTabSz="456928"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charset="0"/>
              <a:buNone/>
            </a:pPr>
            <a:r>
              <a:rPr lang="en-AU" sz="1200" b="1" dirty="0" smtClean="0">
                <a:solidFill>
                  <a:schemeClr val="tx2"/>
                </a:solidFill>
                <a:latin typeface="Arial" panose="020B0604020202020204" pitchFamily="34" charset="0"/>
                <a:cs typeface="Arial" panose="020B0604020202020204" pitchFamily="34" charset="0"/>
              </a:rPr>
              <a:t>Doctor </a:t>
            </a:r>
            <a:r>
              <a:rPr lang="en-AU" sz="1200" b="1" dirty="0" err="1" smtClean="0">
                <a:solidFill>
                  <a:schemeClr val="tx2"/>
                </a:solidFill>
                <a:latin typeface="Arial" panose="020B0604020202020204" pitchFamily="34" charset="0"/>
                <a:cs typeface="Arial" panose="020B0604020202020204" pitchFamily="34" charset="0"/>
              </a:rPr>
              <a:t>Qinfen</a:t>
            </a:r>
            <a:r>
              <a:rPr lang="en-AU" sz="1200" b="1" dirty="0" smtClean="0">
                <a:solidFill>
                  <a:schemeClr val="tx2"/>
                </a:solidFill>
                <a:latin typeface="Arial" panose="020B0604020202020204" pitchFamily="34" charset="0"/>
                <a:cs typeface="Arial" panose="020B0604020202020204" pitchFamily="34" charset="0"/>
              </a:rPr>
              <a:t> Qu</a:t>
            </a:r>
          </a:p>
        </p:txBody>
      </p:sp>
      <p:sp>
        <p:nvSpPr>
          <p:cNvPr id="47" name="Content Placeholder 2"/>
          <p:cNvSpPr txBox="1">
            <a:spLocks/>
          </p:cNvSpPr>
          <p:nvPr/>
        </p:nvSpPr>
        <p:spPr bwMode="auto">
          <a:xfrm>
            <a:off x="8964488" y="5357971"/>
            <a:ext cx="3371666" cy="38687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386" tIns="45692" rIns="91386" bIns="45692" numCol="1" anchor="t" anchorCtr="0" compatLnSpc="1">
            <a:prstTxWarp prst="textNoShape">
              <a:avLst/>
            </a:prstTxWarp>
          </a:bodyPr>
          <a:lstStyle>
            <a:lvl1pPr marL="271301" indent="-271301" algn="l" defTabSz="456928" rtl="0" eaLnBrk="0" fontAlgn="base" hangingPunct="0">
              <a:spcBef>
                <a:spcPct val="20000"/>
              </a:spcBef>
              <a:spcAft>
                <a:spcPct val="0"/>
              </a:spcAft>
              <a:buClr>
                <a:srgbClr val="005A9B"/>
              </a:buClr>
              <a:buFont typeface="Arial" charset="0"/>
              <a:buChar char="•"/>
              <a:defRPr sz="2800" kern="1200">
                <a:solidFill>
                  <a:srgbClr val="595959"/>
                </a:solidFill>
                <a:latin typeface="Times New Roman" pitchFamily="18" charset="0"/>
                <a:ea typeface="ＭＳ Ｐゴシック" charset="-128"/>
                <a:cs typeface="Times New Roman" pitchFamily="18" charset="0"/>
              </a:defRPr>
            </a:lvl1pPr>
            <a:lvl2pPr marL="742508" indent="-285580" algn="l" defTabSz="456928" rtl="0" eaLnBrk="0" fontAlgn="base" hangingPunct="0">
              <a:spcBef>
                <a:spcPct val="20000"/>
              </a:spcBef>
              <a:spcAft>
                <a:spcPct val="0"/>
              </a:spcAft>
              <a:buClr>
                <a:srgbClr val="005A9B"/>
              </a:buClr>
              <a:buFont typeface="Arial" charset="0"/>
              <a:buChar char="–"/>
              <a:defRPr sz="2600" kern="1200">
                <a:solidFill>
                  <a:srgbClr val="595959"/>
                </a:solidFill>
                <a:latin typeface="Times New Roman" pitchFamily="18" charset="0"/>
                <a:ea typeface="ＭＳ Ｐゴシック" charset="-128"/>
                <a:cs typeface="Times New Roman" pitchFamily="18" charset="0"/>
              </a:defRPr>
            </a:lvl2pPr>
            <a:lvl3pPr marL="1142319" indent="-228464" algn="l" defTabSz="456928" rtl="0" eaLnBrk="0" fontAlgn="base" hangingPunct="0">
              <a:spcBef>
                <a:spcPct val="20000"/>
              </a:spcBef>
              <a:spcAft>
                <a:spcPct val="0"/>
              </a:spcAft>
              <a:buClr>
                <a:srgbClr val="005A9B"/>
              </a:buClr>
              <a:buFont typeface="Arial" charset="0"/>
              <a:buChar char="•"/>
              <a:defRPr sz="2200" kern="1200">
                <a:solidFill>
                  <a:srgbClr val="595959"/>
                </a:solidFill>
                <a:latin typeface="Times New Roman" pitchFamily="18" charset="0"/>
                <a:ea typeface="ＭＳ Ｐゴシック" charset="-128"/>
                <a:cs typeface="Times New Roman" pitchFamily="18" charset="0"/>
              </a:defRPr>
            </a:lvl3pPr>
            <a:lvl4pPr marL="1599246"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Times New Roman" pitchFamily="18" charset="0"/>
                <a:ea typeface="ＭＳ Ｐゴシック" charset="-128"/>
                <a:cs typeface="Times New Roman" pitchFamily="18" charset="0"/>
              </a:defRPr>
            </a:lvl4pPr>
            <a:lvl5pPr marL="2056174"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Times New Roman" pitchFamily="18" charset="0"/>
                <a:ea typeface="ＭＳ Ｐゴシック" charset="-128"/>
                <a:cs typeface="Times New Roman" pitchFamily="18" charset="0"/>
              </a:defRPr>
            </a:lvl5pPr>
            <a:lvl6pPr marL="2513102" indent="-228464" algn="l" defTabSz="456928" rtl="0" eaLnBrk="1" latinLnBrk="0" hangingPunct="1">
              <a:spcBef>
                <a:spcPct val="20000"/>
              </a:spcBef>
              <a:buFont typeface="Arial"/>
              <a:buChar char="•"/>
              <a:defRPr sz="2000" kern="1200">
                <a:solidFill>
                  <a:schemeClr val="tx1"/>
                </a:solidFill>
                <a:latin typeface="+mn-lt"/>
                <a:ea typeface="+mn-ea"/>
                <a:cs typeface="+mn-cs"/>
              </a:defRPr>
            </a:lvl6pPr>
            <a:lvl7pPr marL="2970030" indent="-228464" algn="l" defTabSz="456928" rtl="0" eaLnBrk="1" latinLnBrk="0" hangingPunct="1">
              <a:spcBef>
                <a:spcPct val="20000"/>
              </a:spcBef>
              <a:buFont typeface="Arial"/>
              <a:buChar char="•"/>
              <a:defRPr sz="2000" kern="1200">
                <a:solidFill>
                  <a:schemeClr val="tx1"/>
                </a:solidFill>
                <a:latin typeface="+mn-lt"/>
                <a:ea typeface="+mn-ea"/>
                <a:cs typeface="+mn-cs"/>
              </a:defRPr>
            </a:lvl7pPr>
            <a:lvl8pPr marL="3426958" indent="-228464" algn="l" defTabSz="456928" rtl="0" eaLnBrk="1" latinLnBrk="0" hangingPunct="1">
              <a:spcBef>
                <a:spcPct val="20000"/>
              </a:spcBef>
              <a:buFont typeface="Arial"/>
              <a:buChar char="•"/>
              <a:defRPr sz="2000" kern="1200">
                <a:solidFill>
                  <a:schemeClr val="tx1"/>
                </a:solidFill>
                <a:latin typeface="+mn-lt"/>
                <a:ea typeface="+mn-ea"/>
                <a:cs typeface="+mn-cs"/>
              </a:defRPr>
            </a:lvl8pPr>
            <a:lvl9pPr marL="3883886" indent="-228464" algn="l" defTabSz="456928"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charset="0"/>
              <a:buNone/>
            </a:pPr>
            <a:r>
              <a:rPr lang="en-AU" sz="1200" b="1" dirty="0" smtClean="0">
                <a:solidFill>
                  <a:schemeClr val="tx2"/>
                </a:solidFill>
                <a:latin typeface="Arial" panose="020B0604020202020204" pitchFamily="34" charset="0"/>
                <a:cs typeface="Arial" panose="020B0604020202020204" pitchFamily="34" charset="0"/>
              </a:rPr>
              <a:t>Doctor </a:t>
            </a:r>
            <a:r>
              <a:rPr lang="en-AU" sz="1200" b="1" dirty="0" err="1" smtClean="0">
                <a:solidFill>
                  <a:schemeClr val="tx2"/>
                </a:solidFill>
                <a:latin typeface="Arial" panose="020B0604020202020204" pitchFamily="34" charset="0"/>
                <a:cs typeface="Arial" panose="020B0604020202020204" pitchFamily="34" charset="0"/>
              </a:rPr>
              <a:t>Bernt</a:t>
            </a:r>
            <a:r>
              <a:rPr lang="en-AU" sz="1200" b="1" dirty="0" smtClean="0">
                <a:solidFill>
                  <a:schemeClr val="tx2"/>
                </a:solidFill>
                <a:latin typeface="Arial" panose="020B0604020202020204" pitchFamily="34" charset="0"/>
                <a:cs typeface="Arial" panose="020B0604020202020204" pitchFamily="34" charset="0"/>
              </a:rPr>
              <a:t> </a:t>
            </a:r>
            <a:r>
              <a:rPr lang="en-AU" sz="1200" b="1" dirty="0" err="1" smtClean="0">
                <a:solidFill>
                  <a:schemeClr val="tx2"/>
                </a:solidFill>
                <a:latin typeface="Arial" panose="020B0604020202020204" pitchFamily="34" charset="0"/>
                <a:cs typeface="Arial" panose="020B0604020202020204" pitchFamily="34" charset="0"/>
              </a:rPr>
              <a:t>Johannessen</a:t>
            </a:r>
            <a:r>
              <a:rPr lang="en-AU" sz="1200" b="1" dirty="0" smtClean="0">
                <a:solidFill>
                  <a:schemeClr val="tx2"/>
                </a:solidFill>
                <a:latin typeface="Arial" panose="020B0604020202020204" pitchFamily="34" charset="0"/>
                <a:cs typeface="Arial" panose="020B0604020202020204" pitchFamily="34" charset="0"/>
              </a:rPr>
              <a:t/>
            </a:r>
            <a:br>
              <a:rPr lang="en-AU" sz="1200" b="1" dirty="0" smtClean="0">
                <a:solidFill>
                  <a:schemeClr val="tx2"/>
                </a:solidFill>
                <a:latin typeface="Arial" panose="020B0604020202020204" pitchFamily="34" charset="0"/>
                <a:cs typeface="Arial" panose="020B0604020202020204" pitchFamily="34" charset="0"/>
              </a:rPr>
            </a:br>
            <a:endParaRPr lang="en-AU" sz="1200" b="1" dirty="0" smtClean="0">
              <a:solidFill>
                <a:schemeClr val="tx2"/>
              </a:solidFill>
              <a:latin typeface="Arial" panose="020B0604020202020204" pitchFamily="34" charset="0"/>
              <a:cs typeface="Arial" panose="020B0604020202020204" pitchFamily="34" charset="0"/>
            </a:endParaRPr>
          </a:p>
          <a:p>
            <a:pPr marL="0" indent="0" algn="ctr">
              <a:buFont typeface="Arial" charset="0"/>
              <a:buNone/>
            </a:pPr>
            <a:r>
              <a:rPr lang="en-AU" sz="1200" dirty="0" smtClean="0">
                <a:solidFill>
                  <a:schemeClr val="tx2"/>
                </a:solidFill>
                <a:latin typeface="Arial" panose="020B0604020202020204" pitchFamily="34" charset="0"/>
                <a:cs typeface="Arial" panose="020B0604020202020204" pitchFamily="34" charset="0"/>
              </a:rPr>
              <a:t/>
            </a:r>
            <a:br>
              <a:rPr lang="en-AU" sz="1200" dirty="0" smtClean="0">
                <a:solidFill>
                  <a:schemeClr val="tx2"/>
                </a:solidFill>
                <a:latin typeface="Arial" panose="020B0604020202020204" pitchFamily="34" charset="0"/>
                <a:cs typeface="Arial" panose="020B0604020202020204" pitchFamily="34" charset="0"/>
              </a:rPr>
            </a:br>
            <a:endParaRPr lang="en-AU" sz="1200" dirty="0" smtClean="0">
              <a:solidFill>
                <a:schemeClr val="tx2"/>
              </a:solidFill>
              <a:latin typeface="Arial" panose="020B0604020202020204" pitchFamily="34" charset="0"/>
              <a:cs typeface="Arial" panose="020B0604020202020204" pitchFamily="34" charset="0"/>
            </a:endParaRPr>
          </a:p>
        </p:txBody>
      </p:sp>
      <p:sp>
        <p:nvSpPr>
          <p:cNvPr id="50" name="Rectangle 49"/>
          <p:cNvSpPr/>
          <p:nvPr/>
        </p:nvSpPr>
        <p:spPr>
          <a:xfrm>
            <a:off x="546429" y="1199025"/>
            <a:ext cx="8227346" cy="952867"/>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latin typeface="Arial" panose="020B0604020202020204" pitchFamily="34" charset="0"/>
              <a:cs typeface="Arial" panose="020B0604020202020204" pitchFamily="34" charset="0"/>
            </a:endParaRPr>
          </a:p>
        </p:txBody>
      </p:sp>
      <p:sp>
        <p:nvSpPr>
          <p:cNvPr id="51" name="Rectangle 50"/>
          <p:cNvSpPr/>
          <p:nvPr/>
        </p:nvSpPr>
        <p:spPr>
          <a:xfrm>
            <a:off x="546429" y="2328016"/>
            <a:ext cx="8234192" cy="279829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latin typeface="Arial" panose="020B0604020202020204" pitchFamily="34" charset="0"/>
              <a:cs typeface="Arial" panose="020B0604020202020204" pitchFamily="34" charset="0"/>
            </a:endParaRPr>
          </a:p>
        </p:txBody>
      </p:sp>
      <p:sp>
        <p:nvSpPr>
          <p:cNvPr id="52" name="Rectangle 51"/>
          <p:cNvSpPr/>
          <p:nvPr/>
        </p:nvSpPr>
        <p:spPr>
          <a:xfrm>
            <a:off x="537924" y="5310446"/>
            <a:ext cx="8234192" cy="1076482"/>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latin typeface="Arial" panose="020B0604020202020204" pitchFamily="34" charset="0"/>
              <a:cs typeface="Arial" panose="020B0604020202020204" pitchFamily="34" charset="0"/>
            </a:endParaRPr>
          </a:p>
        </p:txBody>
      </p:sp>
      <p:sp>
        <p:nvSpPr>
          <p:cNvPr id="56" name="Content Placeholder 2"/>
          <p:cNvSpPr txBox="1">
            <a:spLocks/>
          </p:cNvSpPr>
          <p:nvPr/>
        </p:nvSpPr>
        <p:spPr bwMode="auto">
          <a:xfrm>
            <a:off x="11052720" y="5900059"/>
            <a:ext cx="2817657" cy="31786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386" tIns="45692" rIns="91386" bIns="45692" numCol="1" anchor="t" anchorCtr="0" compatLnSpc="1">
            <a:prstTxWarp prst="textNoShape">
              <a:avLst/>
            </a:prstTxWarp>
          </a:bodyPr>
          <a:lstStyle>
            <a:lvl1pPr marL="271301" indent="-271301" algn="l" defTabSz="456928" rtl="0" eaLnBrk="0" fontAlgn="base" hangingPunct="0">
              <a:spcBef>
                <a:spcPct val="20000"/>
              </a:spcBef>
              <a:spcAft>
                <a:spcPct val="0"/>
              </a:spcAft>
              <a:buClr>
                <a:srgbClr val="005A9B"/>
              </a:buClr>
              <a:buFont typeface="Arial" charset="0"/>
              <a:buChar char="•"/>
              <a:defRPr sz="2800" kern="1200">
                <a:solidFill>
                  <a:srgbClr val="595959"/>
                </a:solidFill>
                <a:latin typeface="Times New Roman" pitchFamily="18" charset="0"/>
                <a:ea typeface="ＭＳ Ｐゴシック" charset="-128"/>
                <a:cs typeface="Times New Roman" pitchFamily="18" charset="0"/>
              </a:defRPr>
            </a:lvl1pPr>
            <a:lvl2pPr marL="742508" indent="-285580" algn="l" defTabSz="456928" rtl="0" eaLnBrk="0" fontAlgn="base" hangingPunct="0">
              <a:spcBef>
                <a:spcPct val="20000"/>
              </a:spcBef>
              <a:spcAft>
                <a:spcPct val="0"/>
              </a:spcAft>
              <a:buClr>
                <a:srgbClr val="005A9B"/>
              </a:buClr>
              <a:buFont typeface="Arial" charset="0"/>
              <a:buChar char="–"/>
              <a:defRPr sz="2600" kern="1200">
                <a:solidFill>
                  <a:srgbClr val="595959"/>
                </a:solidFill>
                <a:latin typeface="Times New Roman" pitchFamily="18" charset="0"/>
                <a:ea typeface="ＭＳ Ｐゴシック" charset="-128"/>
                <a:cs typeface="Times New Roman" pitchFamily="18" charset="0"/>
              </a:defRPr>
            </a:lvl2pPr>
            <a:lvl3pPr marL="1142319" indent="-228464" algn="l" defTabSz="456928" rtl="0" eaLnBrk="0" fontAlgn="base" hangingPunct="0">
              <a:spcBef>
                <a:spcPct val="20000"/>
              </a:spcBef>
              <a:spcAft>
                <a:spcPct val="0"/>
              </a:spcAft>
              <a:buClr>
                <a:srgbClr val="005A9B"/>
              </a:buClr>
              <a:buFont typeface="Arial" charset="0"/>
              <a:buChar char="•"/>
              <a:defRPr sz="2200" kern="1200">
                <a:solidFill>
                  <a:srgbClr val="595959"/>
                </a:solidFill>
                <a:latin typeface="Times New Roman" pitchFamily="18" charset="0"/>
                <a:ea typeface="ＭＳ Ｐゴシック" charset="-128"/>
                <a:cs typeface="Times New Roman" pitchFamily="18" charset="0"/>
              </a:defRPr>
            </a:lvl3pPr>
            <a:lvl4pPr marL="1599246"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Times New Roman" pitchFamily="18" charset="0"/>
                <a:ea typeface="ＭＳ Ｐゴシック" charset="-128"/>
                <a:cs typeface="Times New Roman" pitchFamily="18" charset="0"/>
              </a:defRPr>
            </a:lvl4pPr>
            <a:lvl5pPr marL="2056174"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Times New Roman" pitchFamily="18" charset="0"/>
                <a:ea typeface="ＭＳ Ｐゴシック" charset="-128"/>
                <a:cs typeface="Times New Roman" pitchFamily="18" charset="0"/>
              </a:defRPr>
            </a:lvl5pPr>
            <a:lvl6pPr marL="2513102" indent="-228464" algn="l" defTabSz="456928" rtl="0" eaLnBrk="1" latinLnBrk="0" hangingPunct="1">
              <a:spcBef>
                <a:spcPct val="20000"/>
              </a:spcBef>
              <a:buFont typeface="Arial"/>
              <a:buChar char="•"/>
              <a:defRPr sz="2000" kern="1200">
                <a:solidFill>
                  <a:schemeClr val="tx1"/>
                </a:solidFill>
                <a:latin typeface="+mn-lt"/>
                <a:ea typeface="+mn-ea"/>
                <a:cs typeface="+mn-cs"/>
              </a:defRPr>
            </a:lvl6pPr>
            <a:lvl7pPr marL="2970030" indent="-228464" algn="l" defTabSz="456928" rtl="0" eaLnBrk="1" latinLnBrk="0" hangingPunct="1">
              <a:spcBef>
                <a:spcPct val="20000"/>
              </a:spcBef>
              <a:buFont typeface="Arial"/>
              <a:buChar char="•"/>
              <a:defRPr sz="2000" kern="1200">
                <a:solidFill>
                  <a:schemeClr val="tx1"/>
                </a:solidFill>
                <a:latin typeface="+mn-lt"/>
                <a:ea typeface="+mn-ea"/>
                <a:cs typeface="+mn-cs"/>
              </a:defRPr>
            </a:lvl7pPr>
            <a:lvl8pPr marL="3426958" indent="-228464" algn="l" defTabSz="456928" rtl="0" eaLnBrk="1" latinLnBrk="0" hangingPunct="1">
              <a:spcBef>
                <a:spcPct val="20000"/>
              </a:spcBef>
              <a:buFont typeface="Arial"/>
              <a:buChar char="•"/>
              <a:defRPr sz="2000" kern="1200">
                <a:solidFill>
                  <a:schemeClr val="tx1"/>
                </a:solidFill>
                <a:latin typeface="+mn-lt"/>
                <a:ea typeface="+mn-ea"/>
                <a:cs typeface="+mn-cs"/>
              </a:defRPr>
            </a:lvl8pPr>
            <a:lvl9pPr marL="3883886" indent="-228464" algn="l" defTabSz="456928"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charset="0"/>
              <a:buNone/>
            </a:pPr>
            <a:r>
              <a:rPr lang="en-AU" sz="1200" dirty="0" smtClean="0">
                <a:solidFill>
                  <a:schemeClr val="tx2"/>
                </a:solidFill>
                <a:latin typeface="Arial" panose="020B0604020202020204" pitchFamily="34" charset="0"/>
                <a:cs typeface="Arial" panose="020B0604020202020204" pitchFamily="34" charset="0"/>
              </a:rPr>
              <a:t>-Australian Synchrotron, ANSTO</a:t>
            </a:r>
            <a:br>
              <a:rPr lang="en-AU" sz="1200" dirty="0" smtClean="0">
                <a:solidFill>
                  <a:schemeClr val="tx2"/>
                </a:solidFill>
                <a:latin typeface="Arial" panose="020B0604020202020204" pitchFamily="34" charset="0"/>
                <a:cs typeface="Arial" panose="020B0604020202020204" pitchFamily="34" charset="0"/>
              </a:rPr>
            </a:br>
            <a:endParaRPr lang="en-AU" sz="1200" dirty="0" smtClean="0">
              <a:solidFill>
                <a:schemeClr val="tx2"/>
              </a:solidFill>
              <a:latin typeface="Arial" panose="020B0604020202020204" pitchFamily="34" charset="0"/>
              <a:cs typeface="Arial" panose="020B0604020202020204" pitchFamily="34" charset="0"/>
            </a:endParaRPr>
          </a:p>
        </p:txBody>
      </p:sp>
      <p:sp>
        <p:nvSpPr>
          <p:cNvPr id="57" name="Content Placeholder 2"/>
          <p:cNvSpPr txBox="1">
            <a:spLocks/>
          </p:cNvSpPr>
          <p:nvPr/>
        </p:nvSpPr>
        <p:spPr bwMode="auto">
          <a:xfrm>
            <a:off x="-4356992" y="6058990"/>
            <a:ext cx="3045781" cy="85020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386" tIns="45692" rIns="91386" bIns="45692" numCol="1" anchor="t" anchorCtr="0" compatLnSpc="1">
            <a:prstTxWarp prst="textNoShape">
              <a:avLst/>
            </a:prstTxWarp>
          </a:bodyPr>
          <a:lstStyle>
            <a:lvl1pPr marL="271301" indent="-271301" algn="l" defTabSz="456928" rtl="0" eaLnBrk="0" fontAlgn="base" hangingPunct="0">
              <a:spcBef>
                <a:spcPct val="20000"/>
              </a:spcBef>
              <a:spcAft>
                <a:spcPct val="0"/>
              </a:spcAft>
              <a:buClr>
                <a:srgbClr val="005A9B"/>
              </a:buClr>
              <a:buFont typeface="Arial" charset="0"/>
              <a:buChar char="•"/>
              <a:defRPr sz="2800" kern="1200">
                <a:solidFill>
                  <a:srgbClr val="595959"/>
                </a:solidFill>
                <a:latin typeface="Times New Roman" pitchFamily="18" charset="0"/>
                <a:ea typeface="ＭＳ Ｐゴシック" charset="-128"/>
                <a:cs typeface="Times New Roman" pitchFamily="18" charset="0"/>
              </a:defRPr>
            </a:lvl1pPr>
            <a:lvl2pPr marL="742508" indent="-285580" algn="l" defTabSz="456928" rtl="0" eaLnBrk="0" fontAlgn="base" hangingPunct="0">
              <a:spcBef>
                <a:spcPct val="20000"/>
              </a:spcBef>
              <a:spcAft>
                <a:spcPct val="0"/>
              </a:spcAft>
              <a:buClr>
                <a:srgbClr val="005A9B"/>
              </a:buClr>
              <a:buFont typeface="Arial" charset="0"/>
              <a:buChar char="–"/>
              <a:defRPr sz="2600" kern="1200">
                <a:solidFill>
                  <a:srgbClr val="595959"/>
                </a:solidFill>
                <a:latin typeface="Times New Roman" pitchFamily="18" charset="0"/>
                <a:ea typeface="ＭＳ Ｐゴシック" charset="-128"/>
                <a:cs typeface="Times New Roman" pitchFamily="18" charset="0"/>
              </a:defRPr>
            </a:lvl2pPr>
            <a:lvl3pPr marL="1142319" indent="-228464" algn="l" defTabSz="456928" rtl="0" eaLnBrk="0" fontAlgn="base" hangingPunct="0">
              <a:spcBef>
                <a:spcPct val="20000"/>
              </a:spcBef>
              <a:spcAft>
                <a:spcPct val="0"/>
              </a:spcAft>
              <a:buClr>
                <a:srgbClr val="005A9B"/>
              </a:buClr>
              <a:buFont typeface="Arial" charset="0"/>
              <a:buChar char="•"/>
              <a:defRPr sz="2200" kern="1200">
                <a:solidFill>
                  <a:srgbClr val="595959"/>
                </a:solidFill>
                <a:latin typeface="Times New Roman" pitchFamily="18" charset="0"/>
                <a:ea typeface="ＭＳ Ｐゴシック" charset="-128"/>
                <a:cs typeface="Times New Roman" pitchFamily="18" charset="0"/>
              </a:defRPr>
            </a:lvl3pPr>
            <a:lvl4pPr marL="1599246"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Times New Roman" pitchFamily="18" charset="0"/>
                <a:ea typeface="ＭＳ Ｐゴシック" charset="-128"/>
                <a:cs typeface="Times New Roman" pitchFamily="18" charset="0"/>
              </a:defRPr>
            </a:lvl4pPr>
            <a:lvl5pPr marL="2056174"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Times New Roman" pitchFamily="18" charset="0"/>
                <a:ea typeface="ＭＳ Ｐゴシック" charset="-128"/>
                <a:cs typeface="Times New Roman" pitchFamily="18" charset="0"/>
              </a:defRPr>
            </a:lvl5pPr>
            <a:lvl6pPr marL="2513102" indent="-228464" algn="l" defTabSz="456928" rtl="0" eaLnBrk="1" latinLnBrk="0" hangingPunct="1">
              <a:spcBef>
                <a:spcPct val="20000"/>
              </a:spcBef>
              <a:buFont typeface="Arial"/>
              <a:buChar char="•"/>
              <a:defRPr sz="2000" kern="1200">
                <a:solidFill>
                  <a:schemeClr val="tx1"/>
                </a:solidFill>
                <a:latin typeface="+mn-lt"/>
                <a:ea typeface="+mn-ea"/>
                <a:cs typeface="+mn-cs"/>
              </a:defRPr>
            </a:lvl6pPr>
            <a:lvl7pPr marL="2970030" indent="-228464" algn="l" defTabSz="456928" rtl="0" eaLnBrk="1" latinLnBrk="0" hangingPunct="1">
              <a:spcBef>
                <a:spcPct val="20000"/>
              </a:spcBef>
              <a:buFont typeface="Arial"/>
              <a:buChar char="•"/>
              <a:defRPr sz="2000" kern="1200">
                <a:solidFill>
                  <a:schemeClr val="tx1"/>
                </a:solidFill>
                <a:latin typeface="+mn-lt"/>
                <a:ea typeface="+mn-ea"/>
                <a:cs typeface="+mn-cs"/>
              </a:defRPr>
            </a:lvl7pPr>
            <a:lvl8pPr marL="3426958" indent="-228464" algn="l" defTabSz="456928" rtl="0" eaLnBrk="1" latinLnBrk="0" hangingPunct="1">
              <a:spcBef>
                <a:spcPct val="20000"/>
              </a:spcBef>
              <a:buFont typeface="Arial"/>
              <a:buChar char="•"/>
              <a:defRPr sz="2000" kern="1200">
                <a:solidFill>
                  <a:schemeClr val="tx1"/>
                </a:solidFill>
                <a:latin typeface="+mn-lt"/>
                <a:ea typeface="+mn-ea"/>
                <a:cs typeface="+mn-cs"/>
              </a:defRPr>
            </a:lvl8pPr>
            <a:lvl9pPr marL="3883886" indent="-228464" algn="l" defTabSz="456928"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charset="0"/>
              <a:buNone/>
            </a:pPr>
            <a:r>
              <a:rPr lang="en-AU" sz="1200" b="1" dirty="0" smtClean="0">
                <a:solidFill>
                  <a:schemeClr val="tx2"/>
                </a:solidFill>
                <a:latin typeface="Arial" panose="020B0604020202020204" pitchFamily="34" charset="0"/>
                <a:cs typeface="Arial" panose="020B0604020202020204" pitchFamily="34" charset="0"/>
              </a:rPr>
              <a:t>Grant Griffiths</a:t>
            </a:r>
          </a:p>
          <a:p>
            <a:pPr marL="0" indent="0" algn="ctr">
              <a:buFont typeface="Arial" charset="0"/>
              <a:buNone/>
            </a:pPr>
            <a:r>
              <a:rPr lang="en-AU" sz="1200" dirty="0" smtClean="0">
                <a:solidFill>
                  <a:schemeClr val="tx2"/>
                </a:solidFill>
                <a:latin typeface="Arial" panose="020B0604020202020204" pitchFamily="34" charset="0"/>
                <a:cs typeface="Arial" panose="020B0604020202020204" pitchFamily="34" charset="0"/>
              </a:rPr>
              <a:t>NMDC, ANSTO</a:t>
            </a:r>
          </a:p>
          <a:p>
            <a:pPr marL="0" indent="0" algn="ctr">
              <a:buFont typeface="Arial" charset="0"/>
              <a:buNone/>
            </a:pPr>
            <a:endParaRPr lang="en-AU" sz="1200" dirty="0" smtClean="0">
              <a:solidFill>
                <a:schemeClr val="tx2"/>
              </a:solidFill>
              <a:latin typeface="Arial" panose="020B0604020202020204" pitchFamily="34" charset="0"/>
              <a:cs typeface="Arial" panose="020B0604020202020204" pitchFamily="34" charset="0"/>
            </a:endParaRPr>
          </a:p>
        </p:txBody>
      </p:sp>
      <p:sp>
        <p:nvSpPr>
          <p:cNvPr id="2" name="Rectangle 1"/>
          <p:cNvSpPr/>
          <p:nvPr/>
        </p:nvSpPr>
        <p:spPr>
          <a:xfrm>
            <a:off x="11196736" y="3094440"/>
            <a:ext cx="3962944" cy="369332"/>
          </a:xfrm>
          <a:prstGeom prst="rect">
            <a:avLst/>
          </a:prstGeom>
        </p:spPr>
        <p:txBody>
          <a:bodyPr wrap="none">
            <a:spAutoFit/>
          </a:bodyPr>
          <a:lstStyle/>
          <a:p>
            <a:r>
              <a:rPr lang="en-AU" dirty="0">
                <a:solidFill>
                  <a:schemeClr val="bg1"/>
                </a:solidFill>
                <a:latin typeface="Arial" pitchFamily="34" charset="0"/>
                <a:ea typeface="Calibri"/>
                <a:cs typeface="Arial" pitchFamily="34" charset="0"/>
              </a:rPr>
              <a:t>Helen Maynard-</a:t>
            </a:r>
            <a:r>
              <a:rPr lang="en-AU" dirty="0" err="1">
                <a:solidFill>
                  <a:schemeClr val="bg1"/>
                </a:solidFill>
                <a:latin typeface="Arial" pitchFamily="34" charset="0"/>
                <a:ea typeface="Calibri"/>
                <a:cs typeface="Arial" pitchFamily="34" charset="0"/>
              </a:rPr>
              <a:t>Casely</a:t>
            </a:r>
            <a:r>
              <a:rPr lang="en-AU" baseline="30000" dirty="0" err="1">
                <a:solidFill>
                  <a:schemeClr val="bg1"/>
                </a:solidFill>
                <a:latin typeface="Arial" pitchFamily="34" charset="0"/>
                <a:ea typeface="Calibri"/>
                <a:cs typeface="Arial" pitchFamily="34" charset="0"/>
              </a:rPr>
              <a:t>b</a:t>
            </a:r>
            <a:r>
              <a:rPr lang="en-AU" dirty="0">
                <a:solidFill>
                  <a:schemeClr val="bg1"/>
                </a:solidFill>
                <a:latin typeface="Arial" pitchFamily="34" charset="0"/>
                <a:ea typeface="Calibri"/>
                <a:cs typeface="Arial" pitchFamily="34" charset="0"/>
              </a:rPr>
              <a:t> Helen Brand</a:t>
            </a:r>
            <a:endParaRPr lang="en-AU" dirty="0"/>
          </a:p>
        </p:txBody>
      </p:sp>
      <p:sp>
        <p:nvSpPr>
          <p:cNvPr id="23" name="Content Placeholder 2"/>
          <p:cNvSpPr txBox="1">
            <a:spLocks/>
          </p:cNvSpPr>
          <p:nvPr/>
        </p:nvSpPr>
        <p:spPr bwMode="auto">
          <a:xfrm>
            <a:off x="3496117" y="5406798"/>
            <a:ext cx="5284504" cy="81112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386" tIns="45692" rIns="91386" bIns="45692" numCol="1" anchor="t" anchorCtr="0" compatLnSpc="1">
            <a:prstTxWarp prst="textNoShape">
              <a:avLst/>
            </a:prstTxWarp>
          </a:bodyPr>
          <a:lstStyle>
            <a:lvl1pPr marL="271301" indent="-271301" algn="l" defTabSz="456928" rtl="0" eaLnBrk="0" fontAlgn="base" hangingPunct="0">
              <a:spcBef>
                <a:spcPct val="20000"/>
              </a:spcBef>
              <a:spcAft>
                <a:spcPct val="0"/>
              </a:spcAft>
              <a:buClr>
                <a:srgbClr val="005A9B"/>
              </a:buClr>
              <a:buFont typeface="Arial" charset="0"/>
              <a:buChar char="•"/>
              <a:defRPr sz="2800" kern="1200">
                <a:solidFill>
                  <a:srgbClr val="595959"/>
                </a:solidFill>
                <a:latin typeface="Times New Roman" pitchFamily="18" charset="0"/>
                <a:ea typeface="ＭＳ Ｐゴシック" charset="-128"/>
                <a:cs typeface="Times New Roman" pitchFamily="18" charset="0"/>
              </a:defRPr>
            </a:lvl1pPr>
            <a:lvl2pPr marL="742508" indent="-285580" algn="l" defTabSz="456928" rtl="0" eaLnBrk="0" fontAlgn="base" hangingPunct="0">
              <a:spcBef>
                <a:spcPct val="20000"/>
              </a:spcBef>
              <a:spcAft>
                <a:spcPct val="0"/>
              </a:spcAft>
              <a:buClr>
                <a:srgbClr val="005A9B"/>
              </a:buClr>
              <a:buFont typeface="Arial" charset="0"/>
              <a:buChar char="–"/>
              <a:defRPr sz="2600" kern="1200">
                <a:solidFill>
                  <a:srgbClr val="595959"/>
                </a:solidFill>
                <a:latin typeface="Times New Roman" pitchFamily="18" charset="0"/>
                <a:ea typeface="ＭＳ Ｐゴシック" charset="-128"/>
                <a:cs typeface="Times New Roman" pitchFamily="18" charset="0"/>
              </a:defRPr>
            </a:lvl2pPr>
            <a:lvl3pPr marL="1142319" indent="-228464" algn="l" defTabSz="456928" rtl="0" eaLnBrk="0" fontAlgn="base" hangingPunct="0">
              <a:spcBef>
                <a:spcPct val="20000"/>
              </a:spcBef>
              <a:spcAft>
                <a:spcPct val="0"/>
              </a:spcAft>
              <a:buClr>
                <a:srgbClr val="005A9B"/>
              </a:buClr>
              <a:buFont typeface="Arial" charset="0"/>
              <a:buChar char="•"/>
              <a:defRPr sz="2200" kern="1200">
                <a:solidFill>
                  <a:srgbClr val="595959"/>
                </a:solidFill>
                <a:latin typeface="Times New Roman" pitchFamily="18" charset="0"/>
                <a:ea typeface="ＭＳ Ｐゴシック" charset="-128"/>
                <a:cs typeface="Times New Roman" pitchFamily="18" charset="0"/>
              </a:defRPr>
            </a:lvl3pPr>
            <a:lvl4pPr marL="1599246"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Times New Roman" pitchFamily="18" charset="0"/>
                <a:ea typeface="ＭＳ Ｐゴシック" charset="-128"/>
                <a:cs typeface="Times New Roman" pitchFamily="18" charset="0"/>
              </a:defRPr>
            </a:lvl4pPr>
            <a:lvl5pPr marL="2056174" indent="-228464" algn="l" defTabSz="456928" rtl="0" eaLnBrk="0" fontAlgn="base" hangingPunct="0">
              <a:spcBef>
                <a:spcPct val="20000"/>
              </a:spcBef>
              <a:spcAft>
                <a:spcPct val="0"/>
              </a:spcAft>
              <a:buClr>
                <a:srgbClr val="005A9B"/>
              </a:buClr>
              <a:buFont typeface="Arial" charset="0"/>
              <a:buChar char="»"/>
              <a:defRPr sz="2000" kern="1200">
                <a:solidFill>
                  <a:srgbClr val="595959"/>
                </a:solidFill>
                <a:latin typeface="Times New Roman" pitchFamily="18" charset="0"/>
                <a:ea typeface="ＭＳ Ｐゴシック" charset="-128"/>
                <a:cs typeface="Times New Roman" pitchFamily="18" charset="0"/>
              </a:defRPr>
            </a:lvl5pPr>
            <a:lvl6pPr marL="2513102" indent="-228464" algn="l" defTabSz="456928" rtl="0" eaLnBrk="1" latinLnBrk="0" hangingPunct="1">
              <a:spcBef>
                <a:spcPct val="20000"/>
              </a:spcBef>
              <a:buFont typeface="Arial"/>
              <a:buChar char="•"/>
              <a:defRPr sz="2000" kern="1200">
                <a:solidFill>
                  <a:schemeClr val="tx1"/>
                </a:solidFill>
                <a:latin typeface="+mn-lt"/>
                <a:ea typeface="+mn-ea"/>
                <a:cs typeface="+mn-cs"/>
              </a:defRPr>
            </a:lvl6pPr>
            <a:lvl7pPr marL="2970030" indent="-228464" algn="l" defTabSz="456928" rtl="0" eaLnBrk="1" latinLnBrk="0" hangingPunct="1">
              <a:spcBef>
                <a:spcPct val="20000"/>
              </a:spcBef>
              <a:buFont typeface="Arial"/>
              <a:buChar char="•"/>
              <a:defRPr sz="2000" kern="1200">
                <a:solidFill>
                  <a:schemeClr val="tx1"/>
                </a:solidFill>
                <a:latin typeface="+mn-lt"/>
                <a:ea typeface="+mn-ea"/>
                <a:cs typeface="+mn-cs"/>
              </a:defRPr>
            </a:lvl7pPr>
            <a:lvl8pPr marL="3426958" indent="-228464" algn="l" defTabSz="456928" rtl="0" eaLnBrk="1" latinLnBrk="0" hangingPunct="1">
              <a:spcBef>
                <a:spcPct val="20000"/>
              </a:spcBef>
              <a:buFont typeface="Arial"/>
              <a:buChar char="•"/>
              <a:defRPr sz="2000" kern="1200">
                <a:solidFill>
                  <a:schemeClr val="tx1"/>
                </a:solidFill>
                <a:latin typeface="+mn-lt"/>
                <a:ea typeface="+mn-ea"/>
                <a:cs typeface="+mn-cs"/>
              </a:defRPr>
            </a:lvl8pPr>
            <a:lvl9pPr marL="3883886" indent="-228464" algn="l" defTabSz="456928"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charset="0"/>
              <a:buNone/>
            </a:pPr>
            <a:r>
              <a:rPr lang="en-AU" sz="1200" b="1" dirty="0" smtClean="0">
                <a:solidFill>
                  <a:schemeClr val="tx2"/>
                </a:solidFill>
                <a:latin typeface="Arial" panose="020B0604020202020204" pitchFamily="34" charset="0"/>
                <a:cs typeface="Arial" panose="020B0604020202020204" pitchFamily="34" charset="0"/>
              </a:rPr>
              <a:t>Doctor Justin A. </a:t>
            </a:r>
            <a:r>
              <a:rPr lang="en-AU" sz="1200" b="1" dirty="0" err="1" smtClean="0">
                <a:solidFill>
                  <a:schemeClr val="tx2"/>
                </a:solidFill>
                <a:latin typeface="Arial" panose="020B0604020202020204" pitchFamily="34" charset="0"/>
                <a:cs typeface="Arial" panose="020B0604020202020204" pitchFamily="34" charset="0"/>
              </a:rPr>
              <a:t>Kimpton</a:t>
            </a:r>
            <a:endParaRPr lang="en-AU" sz="1200" b="1" dirty="0" smtClean="0">
              <a:solidFill>
                <a:schemeClr val="tx2"/>
              </a:solidFill>
              <a:latin typeface="Arial" panose="020B0604020202020204" pitchFamily="34" charset="0"/>
              <a:cs typeface="Arial" panose="020B0604020202020204" pitchFamily="34" charset="0"/>
            </a:endParaRPr>
          </a:p>
          <a:p>
            <a:pPr marL="0" indent="0">
              <a:buFont typeface="Arial" charset="0"/>
              <a:buNone/>
            </a:pPr>
            <a:r>
              <a:rPr lang="en-AU" sz="1200" b="1" dirty="0" smtClean="0">
                <a:solidFill>
                  <a:schemeClr val="tx2"/>
                </a:solidFill>
                <a:latin typeface="Arial" panose="020B0604020202020204" pitchFamily="34" charset="0"/>
                <a:cs typeface="Arial" panose="020B0604020202020204" pitchFamily="34" charset="0"/>
              </a:rPr>
              <a:t>Doctor </a:t>
            </a:r>
            <a:r>
              <a:rPr lang="en-AU" sz="1200" b="1" dirty="0" err="1" smtClean="0">
                <a:solidFill>
                  <a:schemeClr val="tx2"/>
                </a:solidFill>
                <a:latin typeface="Arial" panose="020B0604020202020204" pitchFamily="34" charset="0"/>
                <a:cs typeface="Arial" panose="020B0604020202020204" pitchFamily="34" charset="0"/>
              </a:rPr>
              <a:t>Bernt</a:t>
            </a:r>
            <a:r>
              <a:rPr lang="en-AU" sz="1200" b="1" dirty="0" smtClean="0">
                <a:solidFill>
                  <a:schemeClr val="tx2"/>
                </a:solidFill>
                <a:latin typeface="Arial" panose="020B0604020202020204" pitchFamily="34" charset="0"/>
                <a:cs typeface="Arial" panose="020B0604020202020204" pitchFamily="34" charset="0"/>
              </a:rPr>
              <a:t> </a:t>
            </a:r>
            <a:r>
              <a:rPr lang="en-AU" sz="1200" b="1" dirty="0" err="1" smtClean="0">
                <a:solidFill>
                  <a:schemeClr val="tx2"/>
                </a:solidFill>
                <a:latin typeface="Arial" panose="020B0604020202020204" pitchFamily="34" charset="0"/>
                <a:cs typeface="Arial" panose="020B0604020202020204" pitchFamily="34" charset="0"/>
              </a:rPr>
              <a:t>Johannessen</a:t>
            </a:r>
            <a:endParaRPr lang="en-AU" sz="1200" b="1" dirty="0" smtClean="0">
              <a:solidFill>
                <a:schemeClr val="tx2"/>
              </a:solidFill>
              <a:latin typeface="Arial" panose="020B0604020202020204" pitchFamily="34" charset="0"/>
              <a:cs typeface="Arial" panose="020B0604020202020204" pitchFamily="34" charset="0"/>
            </a:endParaRPr>
          </a:p>
          <a:p>
            <a:pPr marL="0" indent="0">
              <a:buFont typeface="Arial" charset="0"/>
              <a:buNone/>
            </a:pPr>
            <a:r>
              <a:rPr lang="en-AU" sz="1200" b="1" dirty="0" smtClean="0">
                <a:solidFill>
                  <a:schemeClr val="tx2"/>
                </a:solidFill>
                <a:latin typeface="Arial" panose="020B0604020202020204" pitchFamily="34" charset="0"/>
                <a:cs typeface="Arial" panose="020B0604020202020204" pitchFamily="34" charset="0"/>
              </a:rPr>
              <a:t>Doctor Helen Brand</a:t>
            </a:r>
          </a:p>
          <a:p>
            <a:pPr marL="0" indent="0">
              <a:buFont typeface="Arial" charset="0"/>
              <a:buNone/>
            </a:pPr>
            <a:r>
              <a:rPr lang="en-AU" sz="1200" dirty="0" smtClean="0">
                <a:solidFill>
                  <a:schemeClr val="tx2"/>
                </a:solidFill>
                <a:latin typeface="Arial" panose="020B0604020202020204" pitchFamily="34" charset="0"/>
                <a:cs typeface="Arial" panose="020B0604020202020204" pitchFamily="34" charset="0"/>
              </a:rPr>
              <a:t>Australian Synchrotron, ANSTO.</a:t>
            </a:r>
          </a:p>
          <a:p>
            <a:pPr marL="0" indent="0" algn="ctr">
              <a:buFont typeface="Arial" charset="0"/>
              <a:buNone/>
            </a:pPr>
            <a:endParaRPr lang="en-AU" sz="1200" b="1" dirty="0" smtClean="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50426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Text Placeholder 2"/>
          <p:cNvSpPr>
            <a:spLocks noGrp="1"/>
          </p:cNvSpPr>
          <p:nvPr>
            <p:ph type="body" sz="half" idx="2"/>
          </p:nvPr>
        </p:nvSpPr>
        <p:spPr>
          <a:xfrm>
            <a:off x="0" y="6597352"/>
            <a:ext cx="9144000" cy="266998"/>
          </a:xfrm>
          <a:solidFill>
            <a:schemeClr val="tx1">
              <a:alpha val="72940"/>
            </a:schemeClr>
          </a:solidFill>
        </p:spPr>
        <p:txBody>
          <a:bodyPr/>
          <a:lstStyle/>
          <a:p>
            <a:pPr algn="r"/>
            <a:fld id="{8289C016-2EB2-4AE0-9E36-523E58942A34}" type="slidenum">
              <a:rPr lang="en-AU" altLang="en-US" sz="1400" smtClean="0">
                <a:latin typeface="Arial" charset="0"/>
                <a:ea typeface="ＭＳ Ｐゴシック" pitchFamily="34" charset="-128"/>
                <a:cs typeface="Arial" charset="0"/>
              </a:rPr>
              <a:pPr algn="r"/>
              <a:t>2</a:t>
            </a:fld>
            <a:endParaRPr lang="en-AU" altLang="en-US" sz="1400" dirty="0" smtClean="0">
              <a:latin typeface="Arial" charset="0"/>
              <a:ea typeface="ＭＳ Ｐゴシック" pitchFamily="34" charset="-128"/>
              <a:cs typeface="Arial" charset="0"/>
            </a:endParaRPr>
          </a:p>
        </p:txBody>
      </p:sp>
      <p:sp>
        <p:nvSpPr>
          <p:cNvPr id="4" name="Text Placeholder 5"/>
          <p:cNvSpPr txBox="1">
            <a:spLocks/>
          </p:cNvSpPr>
          <p:nvPr/>
        </p:nvSpPr>
        <p:spPr>
          <a:xfrm>
            <a:off x="15651" y="165935"/>
            <a:ext cx="5652120" cy="836712"/>
          </a:xfrm>
          <a:prstGeom prst="rect">
            <a:avLst/>
          </a:prstGeom>
        </p:spPr>
        <p:txBody>
          <a:bodyPr lIns="20961" tIns="10481" rIns="20961" bIns="10481"/>
          <a:lstStyle>
            <a:lvl1pPr marL="1183524" indent="-1183524" algn="l" defTabSz="1993301" rtl="0" eaLnBrk="0" fontAlgn="base" hangingPunct="0">
              <a:spcBef>
                <a:spcPct val="20000"/>
              </a:spcBef>
              <a:spcAft>
                <a:spcPct val="0"/>
              </a:spcAft>
              <a:buClr>
                <a:srgbClr val="005A9B"/>
              </a:buClr>
              <a:buFont typeface="Arial" charset="0"/>
              <a:buChar char="•"/>
              <a:defRPr sz="12200" kern="1200">
                <a:solidFill>
                  <a:srgbClr val="595959"/>
                </a:solidFill>
                <a:latin typeface="Arial"/>
                <a:ea typeface="ＭＳ Ｐゴシック" charset="-128"/>
                <a:cs typeface="Arial"/>
              </a:defRPr>
            </a:lvl1pPr>
            <a:lvl2pPr marL="3239113" indent="-1245813" algn="l" defTabSz="1993301" rtl="0" eaLnBrk="0" fontAlgn="base" hangingPunct="0">
              <a:spcBef>
                <a:spcPct val="20000"/>
              </a:spcBef>
              <a:spcAft>
                <a:spcPct val="0"/>
              </a:spcAft>
              <a:buClr>
                <a:srgbClr val="005A9B"/>
              </a:buClr>
              <a:buFont typeface="Arial" charset="0"/>
              <a:buChar char="–"/>
              <a:defRPr sz="11300" kern="1200">
                <a:solidFill>
                  <a:srgbClr val="595959"/>
                </a:solidFill>
                <a:latin typeface="Arial"/>
                <a:ea typeface="ＭＳ Ｐゴシック" charset="-128"/>
                <a:cs typeface="Arial"/>
              </a:defRPr>
            </a:lvl2pPr>
            <a:lvl3pPr marL="4983251" indent="-996650" algn="l" defTabSz="1993301" rtl="0" eaLnBrk="0" fontAlgn="base" hangingPunct="0">
              <a:spcBef>
                <a:spcPct val="20000"/>
              </a:spcBef>
              <a:spcAft>
                <a:spcPct val="0"/>
              </a:spcAft>
              <a:buClr>
                <a:srgbClr val="005A9B"/>
              </a:buClr>
              <a:buFont typeface="Arial" charset="0"/>
              <a:buChar char="•"/>
              <a:defRPr sz="9600" kern="1200">
                <a:solidFill>
                  <a:srgbClr val="595959"/>
                </a:solidFill>
                <a:latin typeface="Arial"/>
                <a:ea typeface="ＭＳ Ｐゴシック" charset="-128"/>
                <a:cs typeface="Arial"/>
              </a:defRPr>
            </a:lvl3pPr>
            <a:lvl4pPr marL="6976552" indent="-996650" algn="l" defTabSz="1993301" rtl="0" eaLnBrk="0" fontAlgn="base" hangingPunct="0">
              <a:spcBef>
                <a:spcPct val="20000"/>
              </a:spcBef>
              <a:spcAft>
                <a:spcPct val="0"/>
              </a:spcAft>
              <a:buClr>
                <a:srgbClr val="005A9B"/>
              </a:buClr>
              <a:buFont typeface="Arial" charset="0"/>
              <a:buChar char="–"/>
              <a:defRPr sz="8700" kern="1200">
                <a:solidFill>
                  <a:srgbClr val="595959"/>
                </a:solidFill>
                <a:latin typeface="Arial"/>
                <a:ea typeface="ＭＳ Ｐゴシック" charset="-128"/>
                <a:cs typeface="Arial"/>
              </a:defRPr>
            </a:lvl4pPr>
            <a:lvl5pPr marL="8969853" indent="-996650" algn="l" defTabSz="1993301" rtl="0" eaLnBrk="0" fontAlgn="base" hangingPunct="0">
              <a:spcBef>
                <a:spcPct val="20000"/>
              </a:spcBef>
              <a:spcAft>
                <a:spcPct val="0"/>
              </a:spcAft>
              <a:buClr>
                <a:srgbClr val="005A9B"/>
              </a:buClr>
              <a:buFont typeface="Arial" charset="0"/>
              <a:buChar char="»"/>
              <a:defRPr sz="8700" kern="1200">
                <a:solidFill>
                  <a:srgbClr val="595959"/>
                </a:solidFill>
                <a:latin typeface="Arial"/>
                <a:ea typeface="ＭＳ Ｐゴシック" charset="-128"/>
                <a:cs typeface="Arial"/>
              </a:defRPr>
            </a:lvl5pPr>
            <a:lvl6pPr marL="10963153" indent="-996650" algn="l" defTabSz="1993301" rtl="0" eaLnBrk="1" latinLnBrk="0" hangingPunct="1">
              <a:spcBef>
                <a:spcPct val="20000"/>
              </a:spcBef>
              <a:buFont typeface="Arial"/>
              <a:buChar char="•"/>
              <a:defRPr sz="8700" kern="1200">
                <a:solidFill>
                  <a:schemeClr val="tx1"/>
                </a:solidFill>
                <a:latin typeface="+mn-lt"/>
                <a:ea typeface="+mn-ea"/>
                <a:cs typeface="+mn-cs"/>
              </a:defRPr>
            </a:lvl6pPr>
            <a:lvl7pPr marL="12956454" indent="-996650" algn="l" defTabSz="1993301" rtl="0" eaLnBrk="1" latinLnBrk="0" hangingPunct="1">
              <a:spcBef>
                <a:spcPct val="20000"/>
              </a:spcBef>
              <a:buFont typeface="Arial"/>
              <a:buChar char="•"/>
              <a:defRPr sz="8700" kern="1200">
                <a:solidFill>
                  <a:schemeClr val="tx1"/>
                </a:solidFill>
                <a:latin typeface="+mn-lt"/>
                <a:ea typeface="+mn-ea"/>
                <a:cs typeface="+mn-cs"/>
              </a:defRPr>
            </a:lvl7pPr>
            <a:lvl8pPr marL="14949754" indent="-996650" algn="l" defTabSz="1993301" rtl="0" eaLnBrk="1" latinLnBrk="0" hangingPunct="1">
              <a:spcBef>
                <a:spcPct val="20000"/>
              </a:spcBef>
              <a:buFont typeface="Arial"/>
              <a:buChar char="•"/>
              <a:defRPr sz="8700" kern="1200">
                <a:solidFill>
                  <a:schemeClr val="tx1"/>
                </a:solidFill>
                <a:latin typeface="+mn-lt"/>
                <a:ea typeface="+mn-ea"/>
                <a:cs typeface="+mn-cs"/>
              </a:defRPr>
            </a:lvl8pPr>
            <a:lvl9pPr marL="16943055" indent="-996650" algn="l" defTabSz="1993301" rtl="0" eaLnBrk="1" latinLnBrk="0" hangingPunct="1">
              <a:spcBef>
                <a:spcPct val="20000"/>
              </a:spcBef>
              <a:buFont typeface="Arial"/>
              <a:buChar char="•"/>
              <a:defRPr sz="8700" kern="1200">
                <a:solidFill>
                  <a:schemeClr val="tx1"/>
                </a:solidFill>
                <a:latin typeface="+mn-lt"/>
                <a:ea typeface="+mn-ea"/>
                <a:cs typeface="+mn-cs"/>
              </a:defRPr>
            </a:lvl9pPr>
          </a:lstStyle>
          <a:p>
            <a:pPr marL="0" indent="0" algn="ctr">
              <a:buNone/>
            </a:pPr>
            <a:r>
              <a:rPr lang="en-AU" sz="2800" b="1" dirty="0" smtClean="0">
                <a:solidFill>
                  <a:schemeClr val="bg1"/>
                </a:solidFill>
                <a:latin typeface="Arial" panose="020B0604020202020204" pitchFamily="34" charset="0"/>
                <a:cs typeface="Arial" panose="020B0604020202020204" pitchFamily="34" charset="0"/>
              </a:rPr>
              <a:t>Australia and the NFC</a:t>
            </a:r>
            <a:endParaRPr lang="en-AU" sz="2800" b="1" dirty="0">
              <a:solidFill>
                <a:schemeClr val="bg1"/>
              </a:solidFill>
              <a:latin typeface="Arial" panose="020B0604020202020204" pitchFamily="34" charset="0"/>
              <a:cs typeface="Arial" panose="020B0604020202020204" pitchFamily="34" charset="0"/>
            </a:endParaRPr>
          </a:p>
        </p:txBody>
      </p:sp>
      <p:pic>
        <p:nvPicPr>
          <p:cNvPr id="28" name="Content Placeholder 18"/>
          <p:cNvPicPr>
            <a:picLocks noGrp="1" noChangeAspect="1"/>
          </p:cNvPicPr>
          <p:nvPr>
            <p:ph idx="1"/>
          </p:nvPr>
        </p:nvPicPr>
        <p:blipFill rotWithShape="1">
          <a:blip r:embed="rId3">
            <a:extLst>
              <a:ext uri="{28A0092B-C50C-407E-A947-70E740481C1C}">
                <a14:useLocalDpi xmlns:a14="http://schemas.microsoft.com/office/drawing/2010/main" val="0"/>
              </a:ext>
            </a:extLst>
          </a:blip>
          <a:srcRect t="10585"/>
          <a:stretch/>
        </p:blipFill>
        <p:spPr>
          <a:xfrm>
            <a:off x="-32689" y="1175232"/>
            <a:ext cx="4891022" cy="4373301"/>
          </a:xfrm>
          <a:prstGeom prst="rect">
            <a:avLst/>
          </a:prstGeom>
        </p:spPr>
      </p:pic>
      <p:sp>
        <p:nvSpPr>
          <p:cNvPr id="34" name="Content Placeholder 1"/>
          <p:cNvSpPr txBox="1">
            <a:spLocks/>
          </p:cNvSpPr>
          <p:nvPr/>
        </p:nvSpPr>
        <p:spPr bwMode="auto">
          <a:xfrm>
            <a:off x="0" y="6543798"/>
            <a:ext cx="5281684" cy="332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AU" sz="500" i="1" dirty="0" smtClean="0">
                <a:solidFill>
                  <a:schemeClr val="bg1"/>
                </a:solidFill>
                <a:latin typeface="Arial" pitchFamily="34" charset="0"/>
                <a:cs typeface="Arial" pitchFamily="34" charset="0"/>
              </a:rPr>
              <a:t>IAEA, AREVA, Cameco, </a:t>
            </a:r>
            <a:r>
              <a:rPr lang="en-AU" sz="500" i="1" dirty="0" err="1" smtClean="0">
                <a:solidFill>
                  <a:schemeClr val="bg1"/>
                </a:solidFill>
                <a:latin typeface="Arial" pitchFamily="34" charset="0"/>
                <a:cs typeface="Arial" pitchFamily="34" charset="0"/>
              </a:rPr>
              <a:t>Fortum</a:t>
            </a:r>
            <a:r>
              <a:rPr lang="en-AU" sz="500" i="1" dirty="0" smtClean="0">
                <a:solidFill>
                  <a:schemeClr val="bg1"/>
                </a:solidFill>
                <a:latin typeface="Arial" pitchFamily="34" charset="0"/>
                <a:cs typeface="Arial" pitchFamily="34" charset="0"/>
              </a:rPr>
              <a:t>, </a:t>
            </a:r>
            <a:r>
              <a:rPr lang="en-AU" sz="500" i="1" dirty="0" err="1" smtClean="0">
                <a:solidFill>
                  <a:schemeClr val="bg1"/>
                </a:solidFill>
                <a:latin typeface="Arial" pitchFamily="34" charset="0"/>
                <a:cs typeface="Arial" pitchFamily="34" charset="0"/>
              </a:rPr>
              <a:t>Posivam</a:t>
            </a:r>
            <a:r>
              <a:rPr lang="en-AU" sz="500" i="1" dirty="0" smtClean="0">
                <a:solidFill>
                  <a:schemeClr val="bg1"/>
                </a:solidFill>
                <a:latin typeface="Arial" pitchFamily="34" charset="0"/>
                <a:cs typeface="Arial" pitchFamily="34" charset="0"/>
              </a:rPr>
              <a:t> TVO, WNA Report</a:t>
            </a:r>
          </a:p>
          <a:p>
            <a:pPr marL="0" indent="0">
              <a:buNone/>
            </a:pPr>
            <a:r>
              <a:rPr lang="en-AU" sz="500" i="1" dirty="0">
                <a:solidFill>
                  <a:schemeClr val="bg1"/>
                </a:solidFill>
                <a:latin typeface="Arial" pitchFamily="34" charset="0"/>
                <a:cs typeface="Arial" pitchFamily="34" charset="0"/>
              </a:rPr>
              <a:t>http://</a:t>
            </a:r>
            <a:r>
              <a:rPr lang="en-AU" sz="500" i="1" dirty="0" smtClean="0">
                <a:solidFill>
                  <a:schemeClr val="bg1"/>
                </a:solidFill>
                <a:latin typeface="Arial" pitchFamily="34" charset="0"/>
                <a:cs typeface="Arial" pitchFamily="34" charset="0"/>
              </a:rPr>
              <a:t>cdn.newsapi.com.au/image/v1/566a7daeeb54b060e3f2a07ccd6ce820?width=650</a:t>
            </a:r>
          </a:p>
          <a:p>
            <a:pPr marL="0" indent="0">
              <a:buNone/>
            </a:pPr>
            <a:r>
              <a:rPr lang="en-AU" sz="500" i="1" dirty="0" smtClean="0">
                <a:solidFill>
                  <a:schemeClr val="bg1"/>
                </a:solidFill>
                <a:latin typeface="Arial" pitchFamily="34" charset="0"/>
                <a:cs typeface="Arial" pitchFamily="34" charset="0"/>
              </a:rPr>
              <a:t>https</a:t>
            </a:r>
            <a:r>
              <a:rPr lang="en-AU" sz="500" i="1" dirty="0">
                <a:solidFill>
                  <a:schemeClr val="bg1"/>
                </a:solidFill>
                <a:latin typeface="Arial" pitchFamily="34" charset="0"/>
                <a:cs typeface="Arial" pitchFamily="34" charset="0"/>
              </a:rPr>
              <a:t>://s1.at.atcdn.net/wp-content/uploads/2015/02/0D8A0038_2.jpg.</a:t>
            </a:r>
          </a:p>
          <a:p>
            <a:pPr marL="0" indent="0">
              <a:buNone/>
            </a:pPr>
            <a:endParaRPr lang="en-AU" sz="500" i="1" dirty="0" smtClean="0">
              <a:solidFill>
                <a:schemeClr val="bg1"/>
              </a:solidFill>
              <a:latin typeface="Arial" pitchFamily="34" charset="0"/>
              <a:cs typeface="Arial" pitchFamily="34" charset="0"/>
            </a:endParaRPr>
          </a:p>
          <a:p>
            <a:pPr marL="0" indent="0">
              <a:buNone/>
            </a:pPr>
            <a:endParaRPr lang="en-AU" sz="500" i="1" dirty="0" smtClean="0">
              <a:solidFill>
                <a:schemeClr val="bg1"/>
              </a:solidFill>
              <a:latin typeface="Arial" pitchFamily="34" charset="0"/>
              <a:cs typeface="Arial" pitchFamily="34" charset="0"/>
            </a:endParaRPr>
          </a:p>
        </p:txBody>
      </p:sp>
      <p:sp>
        <p:nvSpPr>
          <p:cNvPr id="6" name="Rectangle 5"/>
          <p:cNvSpPr/>
          <p:nvPr/>
        </p:nvSpPr>
        <p:spPr>
          <a:xfrm>
            <a:off x="1115616" y="3212977"/>
            <a:ext cx="1097868" cy="2077302"/>
          </a:xfrm>
          <a:prstGeom prst="rect">
            <a:avLst/>
          </a:prstGeom>
          <a:no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pic>
        <p:nvPicPr>
          <p:cNvPr id="2050" name="Picture 2" descr="http://cdn.newsapi.com.au/image/v1/566a7daeeb54b060e3f2a07ccd6ce820?width=65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59799" y="1535720"/>
            <a:ext cx="3616657" cy="203645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s1.at.atcdn.net/wp-content/uploads/2015/02/0D8A0038_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79681" y="4263523"/>
            <a:ext cx="3616657" cy="2112128"/>
          </a:xfrm>
          <a:prstGeom prst="rect">
            <a:avLst/>
          </a:prstGeom>
          <a:noFill/>
          <a:extLst>
            <a:ext uri="{909E8E84-426E-40DD-AFC4-6F175D3DCCD1}">
              <a14:hiddenFill xmlns:a14="http://schemas.microsoft.com/office/drawing/2010/main">
                <a:solidFill>
                  <a:srgbClr val="FFFFFF"/>
                </a:solidFill>
              </a14:hiddenFill>
            </a:ext>
          </a:extLst>
        </p:spPr>
      </p:pic>
      <p:sp>
        <p:nvSpPr>
          <p:cNvPr id="17" name="Content Placeholder 1"/>
          <p:cNvSpPr txBox="1">
            <a:spLocks/>
          </p:cNvSpPr>
          <p:nvPr/>
        </p:nvSpPr>
        <p:spPr bwMode="auto">
          <a:xfrm>
            <a:off x="4741712" y="1019494"/>
            <a:ext cx="4252827" cy="70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AU" sz="1200" b="1" dirty="0" smtClean="0">
                <a:solidFill>
                  <a:srgbClr val="0070C0"/>
                </a:solidFill>
                <a:latin typeface="Arial" panose="020B0604020202020204" pitchFamily="34" charset="0"/>
                <a:cs typeface="Arial" panose="020B0604020202020204" pitchFamily="34" charset="0"/>
              </a:rPr>
              <a:t>Olympic Dam BHP uranium-copper mine South Australia</a:t>
            </a:r>
            <a:endParaRPr lang="en-AU" sz="1100" b="1" dirty="0" smtClean="0">
              <a:solidFill>
                <a:srgbClr val="0070C0"/>
              </a:solidFill>
              <a:latin typeface="Arial" panose="020B0604020202020204" pitchFamily="34" charset="0"/>
              <a:cs typeface="Arial" panose="020B0604020202020204" pitchFamily="34" charset="0"/>
            </a:endParaRPr>
          </a:p>
        </p:txBody>
      </p:sp>
      <p:sp>
        <p:nvSpPr>
          <p:cNvPr id="18" name="Content Placeholder 1"/>
          <p:cNvSpPr txBox="1">
            <a:spLocks/>
          </p:cNvSpPr>
          <p:nvPr/>
        </p:nvSpPr>
        <p:spPr bwMode="auto">
          <a:xfrm>
            <a:off x="4741713" y="3766172"/>
            <a:ext cx="4252827" cy="70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AU" sz="1200" b="1" dirty="0" smtClean="0">
                <a:solidFill>
                  <a:srgbClr val="0070C0"/>
                </a:solidFill>
                <a:latin typeface="Arial" panose="020B0604020202020204" pitchFamily="34" charset="0"/>
                <a:cs typeface="Arial" panose="020B0604020202020204" pitchFamily="34" charset="0"/>
              </a:rPr>
              <a:t>Flinders Ranges – Nuclear Waste Storage Region Candidate</a:t>
            </a:r>
            <a:endParaRPr lang="en-AU" sz="1100" b="1" dirty="0" smtClean="0">
              <a:solidFill>
                <a:srgbClr val="0070C0"/>
              </a:solidFill>
              <a:latin typeface="Arial" panose="020B0604020202020204" pitchFamily="34" charset="0"/>
              <a:cs typeface="Arial" panose="020B0604020202020204" pitchFamily="34" charset="0"/>
            </a:endParaRPr>
          </a:p>
        </p:txBody>
      </p:sp>
      <p:sp>
        <p:nvSpPr>
          <p:cNvPr id="19" name="Rectangle 18"/>
          <p:cNvSpPr/>
          <p:nvPr/>
        </p:nvSpPr>
        <p:spPr>
          <a:xfrm>
            <a:off x="22759" y="2610191"/>
            <a:ext cx="948841" cy="2114953"/>
          </a:xfrm>
          <a:prstGeom prst="rect">
            <a:avLst/>
          </a:prstGeom>
          <a:no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3" name="Bent Arrow 2"/>
          <p:cNvSpPr/>
          <p:nvPr/>
        </p:nvSpPr>
        <p:spPr>
          <a:xfrm>
            <a:off x="467543" y="1798497"/>
            <a:ext cx="4592255" cy="755452"/>
          </a:xfrm>
          <a:prstGeom prst="bentArrow">
            <a:avLst/>
          </a:prstGeom>
          <a:solidFill>
            <a:srgbClr val="0070C0">
              <a:alpha val="47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solidFill>
                <a:schemeClr val="tx1"/>
              </a:solidFill>
            </a:endParaRPr>
          </a:p>
        </p:txBody>
      </p:sp>
      <p:sp>
        <p:nvSpPr>
          <p:cNvPr id="22" name="Bent Arrow 21"/>
          <p:cNvSpPr/>
          <p:nvPr/>
        </p:nvSpPr>
        <p:spPr>
          <a:xfrm rot="10800000" flipH="1">
            <a:off x="1619672" y="5319585"/>
            <a:ext cx="3440125" cy="879959"/>
          </a:xfrm>
          <a:prstGeom prst="bentArrow">
            <a:avLst/>
          </a:prstGeom>
          <a:solidFill>
            <a:srgbClr val="0070C0">
              <a:alpha val="47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solidFill>
                <a:schemeClr val="tx1"/>
              </a:solidFill>
            </a:endParaRPr>
          </a:p>
        </p:txBody>
      </p:sp>
    </p:spTree>
    <p:extLst>
      <p:ext uri="{BB962C8B-B14F-4D97-AF65-F5344CB8AC3E}">
        <p14:creationId xmlns:p14="http://schemas.microsoft.com/office/powerpoint/2010/main" val="839195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3" name="Text Placeholder 2"/>
          <p:cNvSpPr>
            <a:spLocks noGrp="1"/>
          </p:cNvSpPr>
          <p:nvPr>
            <p:ph type="body" sz="half" idx="2"/>
          </p:nvPr>
        </p:nvSpPr>
        <p:spPr>
          <a:solidFill>
            <a:schemeClr val="tx1">
              <a:alpha val="72940"/>
            </a:schemeClr>
          </a:solidFill>
        </p:spPr>
        <p:txBody>
          <a:bodyPr/>
          <a:lstStyle/>
          <a:p>
            <a:pPr algn="r"/>
            <a:fld id="{8289C016-2EB2-4AE0-9E36-523E58942A34}" type="slidenum">
              <a:rPr lang="en-AU" altLang="en-US" sz="1400" smtClean="0">
                <a:latin typeface="Arial" charset="0"/>
                <a:ea typeface="ＭＳ Ｐゴシック" pitchFamily="34" charset="-128"/>
                <a:cs typeface="Arial" charset="0"/>
              </a:rPr>
              <a:pPr algn="r"/>
              <a:t>3</a:t>
            </a:fld>
            <a:endParaRPr lang="en-AU" altLang="en-US" sz="1400" dirty="0" smtClean="0">
              <a:latin typeface="Arial" charset="0"/>
              <a:ea typeface="ＭＳ Ｐゴシック" pitchFamily="34" charset="-128"/>
              <a:cs typeface="Arial" charset="0"/>
            </a:endParaRPr>
          </a:p>
        </p:txBody>
      </p:sp>
      <p:sp>
        <p:nvSpPr>
          <p:cNvPr id="4" name="Text Placeholder 5"/>
          <p:cNvSpPr txBox="1">
            <a:spLocks/>
          </p:cNvSpPr>
          <p:nvPr/>
        </p:nvSpPr>
        <p:spPr>
          <a:xfrm>
            <a:off x="26518" y="0"/>
            <a:ext cx="5652120" cy="836712"/>
          </a:xfrm>
          <a:prstGeom prst="rect">
            <a:avLst/>
          </a:prstGeom>
        </p:spPr>
        <p:txBody>
          <a:bodyPr lIns="20961" tIns="10481" rIns="20961" bIns="10481"/>
          <a:lstStyle>
            <a:lvl1pPr marL="1183524" indent="-1183524" algn="l" defTabSz="1993301" rtl="0" eaLnBrk="0" fontAlgn="base" hangingPunct="0">
              <a:spcBef>
                <a:spcPct val="20000"/>
              </a:spcBef>
              <a:spcAft>
                <a:spcPct val="0"/>
              </a:spcAft>
              <a:buClr>
                <a:srgbClr val="005A9B"/>
              </a:buClr>
              <a:buFont typeface="Arial" charset="0"/>
              <a:buChar char="•"/>
              <a:defRPr sz="12200" kern="1200">
                <a:solidFill>
                  <a:srgbClr val="595959"/>
                </a:solidFill>
                <a:latin typeface="Arial"/>
                <a:ea typeface="ＭＳ Ｐゴシック" charset="-128"/>
                <a:cs typeface="Arial"/>
              </a:defRPr>
            </a:lvl1pPr>
            <a:lvl2pPr marL="3239113" indent="-1245813" algn="l" defTabSz="1993301" rtl="0" eaLnBrk="0" fontAlgn="base" hangingPunct="0">
              <a:spcBef>
                <a:spcPct val="20000"/>
              </a:spcBef>
              <a:spcAft>
                <a:spcPct val="0"/>
              </a:spcAft>
              <a:buClr>
                <a:srgbClr val="005A9B"/>
              </a:buClr>
              <a:buFont typeface="Arial" charset="0"/>
              <a:buChar char="–"/>
              <a:defRPr sz="11300" kern="1200">
                <a:solidFill>
                  <a:srgbClr val="595959"/>
                </a:solidFill>
                <a:latin typeface="Arial"/>
                <a:ea typeface="ＭＳ Ｐゴシック" charset="-128"/>
                <a:cs typeface="Arial"/>
              </a:defRPr>
            </a:lvl2pPr>
            <a:lvl3pPr marL="4983251" indent="-996650" algn="l" defTabSz="1993301" rtl="0" eaLnBrk="0" fontAlgn="base" hangingPunct="0">
              <a:spcBef>
                <a:spcPct val="20000"/>
              </a:spcBef>
              <a:spcAft>
                <a:spcPct val="0"/>
              </a:spcAft>
              <a:buClr>
                <a:srgbClr val="005A9B"/>
              </a:buClr>
              <a:buFont typeface="Arial" charset="0"/>
              <a:buChar char="•"/>
              <a:defRPr sz="9600" kern="1200">
                <a:solidFill>
                  <a:srgbClr val="595959"/>
                </a:solidFill>
                <a:latin typeface="Arial"/>
                <a:ea typeface="ＭＳ Ｐゴシック" charset="-128"/>
                <a:cs typeface="Arial"/>
              </a:defRPr>
            </a:lvl3pPr>
            <a:lvl4pPr marL="6976552" indent="-996650" algn="l" defTabSz="1993301" rtl="0" eaLnBrk="0" fontAlgn="base" hangingPunct="0">
              <a:spcBef>
                <a:spcPct val="20000"/>
              </a:spcBef>
              <a:spcAft>
                <a:spcPct val="0"/>
              </a:spcAft>
              <a:buClr>
                <a:srgbClr val="005A9B"/>
              </a:buClr>
              <a:buFont typeface="Arial" charset="0"/>
              <a:buChar char="–"/>
              <a:defRPr sz="8700" kern="1200">
                <a:solidFill>
                  <a:srgbClr val="595959"/>
                </a:solidFill>
                <a:latin typeface="Arial"/>
                <a:ea typeface="ＭＳ Ｐゴシック" charset="-128"/>
                <a:cs typeface="Arial"/>
              </a:defRPr>
            </a:lvl4pPr>
            <a:lvl5pPr marL="8969853" indent="-996650" algn="l" defTabSz="1993301" rtl="0" eaLnBrk="0" fontAlgn="base" hangingPunct="0">
              <a:spcBef>
                <a:spcPct val="20000"/>
              </a:spcBef>
              <a:spcAft>
                <a:spcPct val="0"/>
              </a:spcAft>
              <a:buClr>
                <a:srgbClr val="005A9B"/>
              </a:buClr>
              <a:buFont typeface="Arial" charset="0"/>
              <a:buChar char="»"/>
              <a:defRPr sz="8700" kern="1200">
                <a:solidFill>
                  <a:srgbClr val="595959"/>
                </a:solidFill>
                <a:latin typeface="Arial"/>
                <a:ea typeface="ＭＳ Ｐゴシック" charset="-128"/>
                <a:cs typeface="Arial"/>
              </a:defRPr>
            </a:lvl5pPr>
            <a:lvl6pPr marL="10963153" indent="-996650" algn="l" defTabSz="1993301" rtl="0" eaLnBrk="1" latinLnBrk="0" hangingPunct="1">
              <a:spcBef>
                <a:spcPct val="20000"/>
              </a:spcBef>
              <a:buFont typeface="Arial"/>
              <a:buChar char="•"/>
              <a:defRPr sz="8700" kern="1200">
                <a:solidFill>
                  <a:schemeClr val="tx1"/>
                </a:solidFill>
                <a:latin typeface="+mn-lt"/>
                <a:ea typeface="+mn-ea"/>
                <a:cs typeface="+mn-cs"/>
              </a:defRPr>
            </a:lvl6pPr>
            <a:lvl7pPr marL="12956454" indent="-996650" algn="l" defTabSz="1993301" rtl="0" eaLnBrk="1" latinLnBrk="0" hangingPunct="1">
              <a:spcBef>
                <a:spcPct val="20000"/>
              </a:spcBef>
              <a:buFont typeface="Arial"/>
              <a:buChar char="•"/>
              <a:defRPr sz="8700" kern="1200">
                <a:solidFill>
                  <a:schemeClr val="tx1"/>
                </a:solidFill>
                <a:latin typeface="+mn-lt"/>
                <a:ea typeface="+mn-ea"/>
                <a:cs typeface="+mn-cs"/>
              </a:defRPr>
            </a:lvl7pPr>
            <a:lvl8pPr marL="14949754" indent="-996650" algn="l" defTabSz="1993301" rtl="0" eaLnBrk="1" latinLnBrk="0" hangingPunct="1">
              <a:spcBef>
                <a:spcPct val="20000"/>
              </a:spcBef>
              <a:buFont typeface="Arial"/>
              <a:buChar char="•"/>
              <a:defRPr sz="8700" kern="1200">
                <a:solidFill>
                  <a:schemeClr val="tx1"/>
                </a:solidFill>
                <a:latin typeface="+mn-lt"/>
                <a:ea typeface="+mn-ea"/>
                <a:cs typeface="+mn-cs"/>
              </a:defRPr>
            </a:lvl8pPr>
            <a:lvl9pPr marL="16943055" indent="-996650" algn="l" defTabSz="1993301" rtl="0" eaLnBrk="1" latinLnBrk="0" hangingPunct="1">
              <a:spcBef>
                <a:spcPct val="20000"/>
              </a:spcBef>
              <a:buFont typeface="Arial"/>
              <a:buChar char="•"/>
              <a:defRPr sz="8700" kern="1200">
                <a:solidFill>
                  <a:schemeClr val="tx1"/>
                </a:solidFill>
                <a:latin typeface="+mn-lt"/>
                <a:ea typeface="+mn-ea"/>
                <a:cs typeface="+mn-cs"/>
              </a:defRPr>
            </a:lvl9pPr>
          </a:lstStyle>
          <a:p>
            <a:pPr marL="0" indent="0" algn="ctr">
              <a:buNone/>
            </a:pPr>
            <a:r>
              <a:rPr lang="en-AU" sz="2400" b="1" dirty="0" smtClean="0">
                <a:solidFill>
                  <a:schemeClr val="bg1"/>
                </a:solidFill>
                <a:latin typeface="Arial" panose="020B0604020202020204" pitchFamily="34" charset="0"/>
                <a:cs typeface="Arial" panose="020B0604020202020204" pitchFamily="34" charset="0"/>
              </a:rPr>
              <a:t>ANSTO’s </a:t>
            </a:r>
          </a:p>
          <a:p>
            <a:pPr marL="0" indent="0" algn="ctr">
              <a:buNone/>
            </a:pPr>
            <a:r>
              <a:rPr lang="en-AU" sz="2400" b="1" dirty="0" smtClean="0">
                <a:solidFill>
                  <a:schemeClr val="bg1"/>
                </a:solidFill>
                <a:latin typeface="Arial" panose="020B0604020202020204" pitchFamily="34" charset="0"/>
                <a:cs typeface="Arial" panose="020B0604020202020204" pitchFamily="34" charset="0"/>
              </a:rPr>
              <a:t>Landmark Infrastructure</a:t>
            </a:r>
            <a:endParaRPr lang="en-AU" sz="2400" b="1" dirty="0">
              <a:solidFill>
                <a:schemeClr val="bg1"/>
              </a:solidFill>
              <a:latin typeface="Arial" panose="020B0604020202020204" pitchFamily="34" charset="0"/>
              <a:cs typeface="Arial" panose="020B0604020202020204" pitchFamily="34" charset="0"/>
            </a:endParaRPr>
          </a:p>
        </p:txBody>
      </p:sp>
      <p:sp>
        <p:nvSpPr>
          <p:cNvPr id="34" name="Content Placeholder 1"/>
          <p:cNvSpPr txBox="1">
            <a:spLocks/>
          </p:cNvSpPr>
          <p:nvPr/>
        </p:nvSpPr>
        <p:spPr bwMode="auto">
          <a:xfrm>
            <a:off x="0" y="6588058"/>
            <a:ext cx="5828685" cy="485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AU" sz="400" i="1" dirty="0">
                <a:solidFill>
                  <a:schemeClr val="bg1"/>
                </a:solidFill>
                <a:latin typeface="Arial" pitchFamily="34" charset="0"/>
                <a:cs typeface="Arial" pitchFamily="34" charset="0"/>
              </a:rPr>
              <a:t>http://</a:t>
            </a:r>
            <a:r>
              <a:rPr lang="en-AU" sz="400" i="1" dirty="0" smtClean="0">
                <a:solidFill>
                  <a:schemeClr val="bg1"/>
                </a:solidFill>
                <a:latin typeface="Arial" pitchFamily="34" charset="0"/>
                <a:cs typeface="Arial" pitchFamily="34" charset="0"/>
              </a:rPr>
              <a:t>nnimgt-a.akamaihd.net/transform/v1/crop/frm/GfJngK5YTXYCX6hRspWazz/66e8ebbe-934c-499d-bdde-8d49bbde3869.jpg/r0_833_3459_3597_w1200_h678_fmax.jpg</a:t>
            </a:r>
          </a:p>
          <a:p>
            <a:pPr marL="0" indent="0">
              <a:buNone/>
            </a:pPr>
            <a:r>
              <a:rPr lang="en-AU" sz="400" i="1" dirty="0">
                <a:solidFill>
                  <a:schemeClr val="bg1"/>
                </a:solidFill>
                <a:latin typeface="Arial" pitchFamily="34" charset="0"/>
                <a:cs typeface="Arial" pitchFamily="34" charset="0"/>
              </a:rPr>
              <a:t>http://</a:t>
            </a:r>
            <a:r>
              <a:rPr lang="en-AU" sz="400" i="1" dirty="0" smtClean="0">
                <a:solidFill>
                  <a:schemeClr val="bg1"/>
                </a:solidFill>
                <a:latin typeface="Arial" pitchFamily="34" charset="0"/>
                <a:cs typeface="Arial" pitchFamily="34" charset="0"/>
              </a:rPr>
              <a:t>i.nextmedia.com.au/Utils/ImageResizer.ashx?n=http%3A%2F%2Fi.nextmedia.com.au%2FNews%2Fopal-2-large-20110926202101-resized_20130531100212.jpg&amp;w=525&amp;c=0&amp;s=1</a:t>
            </a:r>
          </a:p>
          <a:p>
            <a:pPr marL="0" indent="0">
              <a:buNone/>
            </a:pPr>
            <a:r>
              <a:rPr lang="en-AU" sz="400" i="1" dirty="0">
                <a:solidFill>
                  <a:schemeClr val="bg1"/>
                </a:solidFill>
                <a:latin typeface="Arial" pitchFamily="34" charset="0"/>
                <a:cs typeface="Arial" pitchFamily="34" charset="0"/>
              </a:rPr>
              <a:t>https://industry.gov.au/AboutUs/CorporatePublications/AnnualReports/AnnualReport201415/sites/prod.ar2015/files/images/The%20Australian%20Synchrotron%20from%20above%20on%20the%202015%20Open%20Day.JPG</a:t>
            </a:r>
            <a:endParaRPr lang="en-AU" sz="400" i="1" dirty="0" smtClean="0">
              <a:solidFill>
                <a:schemeClr val="bg1"/>
              </a:solidFill>
              <a:latin typeface="Arial" pitchFamily="34" charset="0"/>
              <a:cs typeface="Arial" pitchFamily="34" charset="0"/>
            </a:endParaRPr>
          </a:p>
          <a:p>
            <a:pPr marL="0" indent="0">
              <a:buNone/>
            </a:pPr>
            <a:endParaRPr lang="en-AU" sz="400" i="1" dirty="0">
              <a:solidFill>
                <a:schemeClr val="bg1"/>
              </a:solidFill>
              <a:latin typeface="Arial" pitchFamily="34" charset="0"/>
              <a:cs typeface="Arial" pitchFamily="34" charset="0"/>
            </a:endParaRPr>
          </a:p>
          <a:p>
            <a:pPr marL="0" indent="0">
              <a:buNone/>
            </a:pPr>
            <a:endParaRPr lang="en-AU" sz="400" i="1" dirty="0" smtClean="0">
              <a:solidFill>
                <a:schemeClr val="bg1"/>
              </a:solidFill>
              <a:latin typeface="Arial" pitchFamily="34" charset="0"/>
              <a:cs typeface="Arial" pitchFamily="34" charset="0"/>
            </a:endParaRPr>
          </a:p>
          <a:p>
            <a:pPr marL="0" indent="0">
              <a:buNone/>
            </a:pPr>
            <a:endParaRPr lang="en-AU" sz="400" i="1" dirty="0" smtClean="0">
              <a:solidFill>
                <a:schemeClr val="bg1"/>
              </a:solidFill>
              <a:latin typeface="Arial" pitchFamily="34" charset="0"/>
              <a:cs typeface="Arial" pitchFamily="34" charset="0"/>
            </a:endParaRPr>
          </a:p>
        </p:txBody>
      </p:sp>
      <p:sp>
        <p:nvSpPr>
          <p:cNvPr id="6" name="Rectangle 5"/>
          <p:cNvSpPr/>
          <p:nvPr/>
        </p:nvSpPr>
        <p:spPr>
          <a:xfrm>
            <a:off x="107504" y="1484784"/>
            <a:ext cx="8928992" cy="2880320"/>
          </a:xfrm>
          <a:prstGeom prst="rect">
            <a:avLst/>
          </a:prstGeom>
          <a:no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8" name="Content Placeholder 1"/>
          <p:cNvSpPr txBox="1">
            <a:spLocks/>
          </p:cNvSpPr>
          <p:nvPr/>
        </p:nvSpPr>
        <p:spPr bwMode="auto">
          <a:xfrm>
            <a:off x="206311" y="1596551"/>
            <a:ext cx="2629227" cy="70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rgbClr val="0070C0"/>
                </a:solidFill>
                <a:latin typeface="Arial" panose="020B0604020202020204" pitchFamily="34" charset="0"/>
                <a:cs typeface="Arial" panose="020B0604020202020204" pitchFamily="34" charset="0"/>
              </a:rPr>
              <a:t>Active handling laboratories and facilities</a:t>
            </a:r>
            <a:endParaRPr lang="en-AU" sz="1200" b="1" dirty="0" smtClean="0">
              <a:solidFill>
                <a:srgbClr val="0070C0"/>
              </a:solidFill>
              <a:latin typeface="Arial" panose="020B0604020202020204" pitchFamily="34" charset="0"/>
              <a:cs typeface="Arial" panose="020B0604020202020204" pitchFamily="34" charset="0"/>
            </a:endParaRPr>
          </a:p>
        </p:txBody>
      </p:sp>
      <p:sp>
        <p:nvSpPr>
          <p:cNvPr id="19" name="Rectangle 18"/>
          <p:cNvSpPr/>
          <p:nvPr/>
        </p:nvSpPr>
        <p:spPr>
          <a:xfrm>
            <a:off x="107504" y="4581129"/>
            <a:ext cx="2725329" cy="1872208"/>
          </a:xfrm>
          <a:prstGeom prst="rect">
            <a:avLst/>
          </a:prstGeom>
          <a:no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pic>
        <p:nvPicPr>
          <p:cNvPr id="4098" name="Picture 2" descr="http://nnimgt-a.akamaihd.net/transform/v1/crop/frm/GfJngK5YTXYCX6hRspWazz/66e8ebbe-934c-499d-bdde-8d49bbde3869.jpg/r0_833_3459_3597_w1200_h678_fmax.jpg"/>
          <p:cNvPicPr>
            <a:picLocks noChangeAspect="1" noChangeArrowheads="1"/>
          </p:cNvPicPr>
          <p:nvPr/>
        </p:nvPicPr>
        <p:blipFill rotWithShape="1">
          <a:blip r:embed="rId4">
            <a:extLst>
              <a:ext uri="{28A0092B-C50C-407E-A947-70E740481C1C}">
                <a14:useLocalDpi xmlns:a14="http://schemas.microsoft.com/office/drawing/2010/main" val="0"/>
              </a:ext>
            </a:extLst>
          </a:blip>
          <a:srcRect b="11992"/>
          <a:stretch/>
        </p:blipFill>
        <p:spPr bwMode="auto">
          <a:xfrm>
            <a:off x="187582" y="2319799"/>
            <a:ext cx="2645251" cy="1861341"/>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r="3008"/>
          <a:stretch/>
        </p:blipFill>
        <p:spPr bwMode="auto">
          <a:xfrm>
            <a:off x="3173770" y="2348880"/>
            <a:ext cx="2628171" cy="1832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descr="https://industry.gov.au/AboutUs/CorporatePublications/AnnualReports/AnnualReport201415/sites/prod.ar2015/files/images/The%20Australian%20Synchrotron%20from%20above%20on%20the%202015%20Open%20Day.JPG"/>
          <p:cNvPicPr>
            <a:picLocks noChangeAspect="1" noChangeArrowheads="1"/>
          </p:cNvPicPr>
          <p:nvPr/>
        </p:nvPicPr>
        <p:blipFill rotWithShape="1">
          <a:blip r:embed="rId6">
            <a:extLst>
              <a:ext uri="{28A0092B-C50C-407E-A947-70E740481C1C}">
                <a14:useLocalDpi xmlns:a14="http://schemas.microsoft.com/office/drawing/2010/main" val="0"/>
              </a:ext>
            </a:extLst>
          </a:blip>
          <a:srcRect l="12247" t="-1" r="13539" b="13195"/>
          <a:stretch/>
        </p:blipFill>
        <p:spPr bwMode="auto">
          <a:xfrm>
            <a:off x="6260741" y="2348880"/>
            <a:ext cx="2628171" cy="1825674"/>
          </a:xfrm>
          <a:prstGeom prst="rect">
            <a:avLst/>
          </a:prstGeom>
          <a:noFill/>
          <a:extLst>
            <a:ext uri="{909E8E84-426E-40DD-AFC4-6F175D3DCCD1}">
              <a14:hiddenFill xmlns:a14="http://schemas.microsoft.com/office/drawing/2010/main">
                <a:solidFill>
                  <a:srgbClr val="FFFFFF"/>
                </a:solidFill>
              </a14:hiddenFill>
            </a:ext>
          </a:extLst>
        </p:spPr>
      </p:pic>
      <p:sp>
        <p:nvSpPr>
          <p:cNvPr id="23" name="Content Placeholder 1"/>
          <p:cNvSpPr txBox="1">
            <a:spLocks/>
          </p:cNvSpPr>
          <p:nvPr/>
        </p:nvSpPr>
        <p:spPr bwMode="auto">
          <a:xfrm>
            <a:off x="3172714" y="1624637"/>
            <a:ext cx="2629227" cy="70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rgbClr val="0070C0"/>
                </a:solidFill>
                <a:latin typeface="Arial" panose="020B0604020202020204" pitchFamily="34" charset="0"/>
                <a:cs typeface="Arial" panose="020B0604020202020204" pitchFamily="34" charset="0"/>
              </a:rPr>
              <a:t>20 MW Light Water Research Reactor Neutron Source</a:t>
            </a:r>
            <a:endParaRPr lang="en-AU" sz="1200" b="1" dirty="0" smtClean="0">
              <a:solidFill>
                <a:srgbClr val="0070C0"/>
              </a:solidFill>
              <a:latin typeface="Arial" panose="020B0604020202020204" pitchFamily="34" charset="0"/>
              <a:cs typeface="Arial" panose="020B0604020202020204" pitchFamily="34" charset="0"/>
            </a:endParaRPr>
          </a:p>
        </p:txBody>
      </p:sp>
      <p:sp>
        <p:nvSpPr>
          <p:cNvPr id="25" name="Content Placeholder 1"/>
          <p:cNvSpPr txBox="1">
            <a:spLocks/>
          </p:cNvSpPr>
          <p:nvPr/>
        </p:nvSpPr>
        <p:spPr bwMode="auto">
          <a:xfrm>
            <a:off x="6259685" y="1587208"/>
            <a:ext cx="2629227" cy="70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rgbClr val="0070C0"/>
                </a:solidFill>
                <a:latin typeface="Arial" panose="020B0604020202020204" pitchFamily="34" charset="0"/>
                <a:cs typeface="Arial" panose="020B0604020202020204" pitchFamily="34" charset="0"/>
              </a:rPr>
              <a:t>3</a:t>
            </a:r>
            <a:r>
              <a:rPr lang="en-AU" sz="1400" b="1" baseline="30000" dirty="0" smtClean="0">
                <a:solidFill>
                  <a:srgbClr val="0070C0"/>
                </a:solidFill>
                <a:latin typeface="Arial" panose="020B0604020202020204" pitchFamily="34" charset="0"/>
                <a:cs typeface="Arial" panose="020B0604020202020204" pitchFamily="34" charset="0"/>
              </a:rPr>
              <a:t>rd</a:t>
            </a:r>
            <a:r>
              <a:rPr lang="en-AU" sz="1400" b="1" dirty="0" smtClean="0">
                <a:solidFill>
                  <a:srgbClr val="0070C0"/>
                </a:solidFill>
                <a:latin typeface="Arial" panose="020B0604020202020204" pitchFamily="34" charset="0"/>
                <a:cs typeface="Arial" panose="020B0604020202020204" pitchFamily="34" charset="0"/>
              </a:rPr>
              <a:t> </a:t>
            </a:r>
            <a:r>
              <a:rPr lang="en-AU" sz="1400" b="1" smtClean="0">
                <a:solidFill>
                  <a:srgbClr val="0070C0"/>
                </a:solidFill>
                <a:latin typeface="Arial" panose="020B0604020202020204" pitchFamily="34" charset="0"/>
                <a:cs typeface="Arial" panose="020B0604020202020204" pitchFamily="34" charset="0"/>
              </a:rPr>
              <a:t>Generation 3 </a:t>
            </a:r>
            <a:r>
              <a:rPr lang="en-AU" sz="1400" b="1" dirty="0" smtClean="0">
                <a:solidFill>
                  <a:srgbClr val="0070C0"/>
                </a:solidFill>
                <a:latin typeface="Arial" panose="020B0604020202020204" pitchFamily="34" charset="0"/>
                <a:cs typeface="Arial" panose="020B0604020202020204" pitchFamily="34" charset="0"/>
              </a:rPr>
              <a:t>GeV Synchrotron Light Source</a:t>
            </a:r>
            <a:endParaRPr lang="en-AU" sz="1200" b="1" dirty="0" smtClean="0">
              <a:solidFill>
                <a:srgbClr val="0070C0"/>
              </a:solidFill>
              <a:latin typeface="Arial" panose="020B0604020202020204" pitchFamily="34" charset="0"/>
              <a:cs typeface="Arial" panose="020B0604020202020204" pitchFamily="34" charset="0"/>
            </a:endParaRPr>
          </a:p>
        </p:txBody>
      </p:sp>
      <p:pic>
        <p:nvPicPr>
          <p:cNvPr id="26" name="Picture 25"/>
          <p:cNvPicPr>
            <a:picLocks noChangeAspect="1"/>
          </p:cNvPicPr>
          <p:nvPr/>
        </p:nvPicPr>
        <p:blipFill rotWithShape="1">
          <a:blip r:embed="rId7">
            <a:extLst>
              <a:ext uri="{28A0092B-C50C-407E-A947-70E740481C1C}">
                <a14:useLocalDpi xmlns:a14="http://schemas.microsoft.com/office/drawing/2010/main" val="0"/>
              </a:ext>
            </a:extLst>
          </a:blip>
          <a:srcRect t="15669"/>
          <a:stretch/>
        </p:blipFill>
        <p:spPr>
          <a:xfrm>
            <a:off x="3569693" y="964098"/>
            <a:ext cx="2232248" cy="520686"/>
          </a:xfrm>
          <a:prstGeom prst="rect">
            <a:avLst/>
          </a:prstGeom>
        </p:spPr>
      </p:pic>
      <p:sp>
        <p:nvSpPr>
          <p:cNvPr id="33" name="Rectangle 32"/>
          <p:cNvSpPr/>
          <p:nvPr/>
        </p:nvSpPr>
        <p:spPr>
          <a:xfrm>
            <a:off x="3113082" y="4581129"/>
            <a:ext cx="2725329" cy="1872208"/>
          </a:xfrm>
          <a:prstGeom prst="rect">
            <a:avLst/>
          </a:prstGeom>
          <a:no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35" name="Rectangle 34"/>
          <p:cNvSpPr/>
          <p:nvPr/>
        </p:nvSpPr>
        <p:spPr>
          <a:xfrm>
            <a:off x="6163583" y="4581129"/>
            <a:ext cx="2725329" cy="1872208"/>
          </a:xfrm>
          <a:prstGeom prst="rect">
            <a:avLst/>
          </a:prstGeom>
          <a:no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pic>
        <p:nvPicPr>
          <p:cNvPr id="4103" name="Picture 7" descr="https://www6.slac.stanford.edu/sites/www6.slac.stanford.edu/files/images/ssrl-banner-576.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70671" y="5427910"/>
            <a:ext cx="2311152" cy="786434"/>
          </a:xfrm>
          <a:prstGeom prst="rect">
            <a:avLst/>
          </a:prstGeom>
          <a:noFill/>
          <a:extLst>
            <a:ext uri="{909E8E84-426E-40DD-AFC4-6F175D3DCCD1}">
              <a14:hiddenFill xmlns:a14="http://schemas.microsoft.com/office/drawing/2010/main">
                <a:solidFill>
                  <a:srgbClr val="FFFFFF"/>
                </a:solidFill>
              </a14:hiddenFill>
            </a:ext>
          </a:extLst>
        </p:spPr>
      </p:pic>
      <p:sp>
        <p:nvSpPr>
          <p:cNvPr id="36" name="Content Placeholder 1"/>
          <p:cNvSpPr txBox="1">
            <a:spLocks/>
          </p:cNvSpPr>
          <p:nvPr/>
        </p:nvSpPr>
        <p:spPr bwMode="auto">
          <a:xfrm>
            <a:off x="6211633" y="4712954"/>
            <a:ext cx="2629227" cy="70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lnSpcReduction="10000"/>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rgbClr val="002060"/>
                </a:solidFill>
                <a:latin typeface="Arial" panose="020B0604020202020204" pitchFamily="34" charset="0"/>
                <a:cs typeface="Arial" panose="020B0604020202020204" pitchFamily="34" charset="0"/>
              </a:rPr>
              <a:t>Stanford Synchrotron Radiation Light Source, United States.</a:t>
            </a:r>
            <a:endParaRPr lang="en-AU" sz="1200" b="1" dirty="0" smtClean="0">
              <a:solidFill>
                <a:srgbClr val="002060"/>
              </a:solidFill>
              <a:latin typeface="Arial" panose="020B0604020202020204" pitchFamily="34" charset="0"/>
              <a:cs typeface="Arial" panose="020B0604020202020204" pitchFamily="34" charset="0"/>
            </a:endParaRPr>
          </a:p>
        </p:txBody>
      </p:sp>
      <p:pic>
        <p:nvPicPr>
          <p:cNvPr id="4105" name="Picture 9" descr="https://ec.europa.eu/jrc/sites/jrcsh/files/styles/normal-responsive/public/2470_hi-res.jpg?itok=X9BbfAQV"/>
          <p:cNvPicPr>
            <a:picLocks noChangeAspect="1" noChangeArrowheads="1"/>
          </p:cNvPicPr>
          <p:nvPr/>
        </p:nvPicPr>
        <p:blipFill rotWithShape="1">
          <a:blip r:embed="rId9">
            <a:extLst>
              <a:ext uri="{28A0092B-C50C-407E-A947-70E740481C1C}">
                <a14:useLocalDpi xmlns:a14="http://schemas.microsoft.com/office/drawing/2010/main" val="0"/>
              </a:ext>
            </a:extLst>
          </a:blip>
          <a:srcRect t="23821"/>
          <a:stretch/>
        </p:blipFill>
        <p:spPr bwMode="auto">
          <a:xfrm>
            <a:off x="460564" y="5427910"/>
            <a:ext cx="2019207" cy="924066"/>
          </a:xfrm>
          <a:prstGeom prst="rect">
            <a:avLst/>
          </a:prstGeom>
          <a:noFill/>
          <a:extLst>
            <a:ext uri="{909E8E84-426E-40DD-AFC4-6F175D3DCCD1}">
              <a14:hiddenFill xmlns:a14="http://schemas.microsoft.com/office/drawing/2010/main">
                <a:solidFill>
                  <a:srgbClr val="FFFFFF"/>
                </a:solidFill>
              </a14:hiddenFill>
            </a:ext>
          </a:extLst>
        </p:spPr>
      </p:pic>
      <p:sp>
        <p:nvSpPr>
          <p:cNvPr id="37" name="Content Placeholder 1"/>
          <p:cNvSpPr txBox="1">
            <a:spLocks/>
          </p:cNvSpPr>
          <p:nvPr/>
        </p:nvSpPr>
        <p:spPr bwMode="auto">
          <a:xfrm>
            <a:off x="263522" y="4662787"/>
            <a:ext cx="2413289" cy="70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200" b="1" dirty="0" smtClean="0">
                <a:solidFill>
                  <a:srgbClr val="002060"/>
                </a:solidFill>
                <a:latin typeface="Arial" panose="020B0604020202020204" pitchFamily="34" charset="0"/>
                <a:cs typeface="Arial" panose="020B0604020202020204" pitchFamily="34" charset="0"/>
              </a:rPr>
              <a:t>Former Institute for </a:t>
            </a:r>
            <a:r>
              <a:rPr lang="en-AU" sz="1200" b="1" dirty="0" err="1" smtClean="0">
                <a:solidFill>
                  <a:srgbClr val="002060"/>
                </a:solidFill>
                <a:latin typeface="Arial" panose="020B0604020202020204" pitchFamily="34" charset="0"/>
                <a:cs typeface="Arial" panose="020B0604020202020204" pitchFamily="34" charset="0"/>
              </a:rPr>
              <a:t>Transuranium</a:t>
            </a:r>
            <a:r>
              <a:rPr lang="en-AU" sz="1200" b="1" dirty="0" smtClean="0">
                <a:solidFill>
                  <a:srgbClr val="002060"/>
                </a:solidFill>
                <a:latin typeface="Arial" panose="020B0604020202020204" pitchFamily="34" charset="0"/>
                <a:cs typeface="Arial" panose="020B0604020202020204" pitchFamily="34" charset="0"/>
              </a:rPr>
              <a:t> elements now JRC </a:t>
            </a:r>
            <a:r>
              <a:rPr lang="en-AU" sz="1200" b="1" dirty="0" err="1" smtClean="0">
                <a:solidFill>
                  <a:srgbClr val="002060"/>
                </a:solidFill>
                <a:latin typeface="Arial" panose="020B0604020202020204" pitchFamily="34" charset="0"/>
                <a:cs typeface="Arial" panose="020B0604020202020204" pitchFamily="34" charset="0"/>
              </a:rPr>
              <a:t>Karlruhe</a:t>
            </a:r>
            <a:r>
              <a:rPr lang="en-AU" sz="1200" b="1" dirty="0" smtClean="0">
                <a:solidFill>
                  <a:srgbClr val="002060"/>
                </a:solidFill>
                <a:latin typeface="Arial" panose="020B0604020202020204" pitchFamily="34" charset="0"/>
                <a:cs typeface="Arial" panose="020B0604020202020204" pitchFamily="34" charset="0"/>
              </a:rPr>
              <a:t>, Germany.</a:t>
            </a:r>
            <a:endParaRPr lang="en-AU" sz="1100" b="1" dirty="0" smtClean="0">
              <a:solidFill>
                <a:srgbClr val="002060"/>
              </a:solidFill>
              <a:latin typeface="Arial" panose="020B0604020202020204" pitchFamily="34" charset="0"/>
              <a:cs typeface="Arial" panose="020B0604020202020204" pitchFamily="34" charset="0"/>
            </a:endParaRPr>
          </a:p>
        </p:txBody>
      </p:sp>
      <p:pic>
        <p:nvPicPr>
          <p:cNvPr id="4107" name="Picture 11" descr="http://www.sciencemag.org/sites/default/files/styles/article_main_large/public/images/si-eurofacilitiesREV.jpg?itok=CDv1PyHV"/>
          <p:cNvPicPr>
            <a:picLocks noChangeAspect="1" noChangeArrowheads="1"/>
          </p:cNvPicPr>
          <p:nvPr/>
        </p:nvPicPr>
        <p:blipFill rotWithShape="1">
          <a:blip r:embed="rId10">
            <a:extLst>
              <a:ext uri="{28A0092B-C50C-407E-A947-70E740481C1C}">
                <a14:useLocalDpi xmlns:a14="http://schemas.microsoft.com/office/drawing/2010/main" val="0"/>
              </a:ext>
            </a:extLst>
          </a:blip>
          <a:srcRect l="16055" r="14933" b="16224"/>
          <a:stretch/>
        </p:blipFill>
        <p:spPr bwMode="auto">
          <a:xfrm>
            <a:off x="3727760" y="5325665"/>
            <a:ext cx="1519134" cy="1037324"/>
          </a:xfrm>
          <a:prstGeom prst="rect">
            <a:avLst/>
          </a:prstGeom>
          <a:noFill/>
          <a:extLst>
            <a:ext uri="{909E8E84-426E-40DD-AFC4-6F175D3DCCD1}">
              <a14:hiddenFill xmlns:a14="http://schemas.microsoft.com/office/drawing/2010/main">
                <a:solidFill>
                  <a:srgbClr val="FFFFFF"/>
                </a:solidFill>
              </a14:hiddenFill>
            </a:ext>
          </a:extLst>
        </p:spPr>
      </p:pic>
      <p:sp>
        <p:nvSpPr>
          <p:cNvPr id="38" name="Content Placeholder 1"/>
          <p:cNvSpPr txBox="1">
            <a:spLocks/>
          </p:cNvSpPr>
          <p:nvPr/>
        </p:nvSpPr>
        <p:spPr bwMode="auto">
          <a:xfrm>
            <a:off x="3257101" y="4662787"/>
            <a:ext cx="2413289" cy="70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err="1">
                <a:solidFill>
                  <a:srgbClr val="002060"/>
                </a:solidFill>
                <a:latin typeface="Arial" panose="020B0604020202020204" pitchFamily="34" charset="0"/>
                <a:cs typeface="Arial" panose="020B0604020202020204" pitchFamily="34" charset="0"/>
              </a:rPr>
              <a:t>Institut</a:t>
            </a:r>
            <a:r>
              <a:rPr lang="en-AU" sz="1400" b="1" dirty="0">
                <a:solidFill>
                  <a:srgbClr val="002060"/>
                </a:solidFill>
                <a:latin typeface="Arial" panose="020B0604020202020204" pitchFamily="34" charset="0"/>
                <a:cs typeface="Arial" panose="020B0604020202020204" pitchFamily="34" charset="0"/>
              </a:rPr>
              <a:t> </a:t>
            </a:r>
            <a:r>
              <a:rPr lang="en-AU" sz="1400" b="1" dirty="0" smtClean="0">
                <a:solidFill>
                  <a:srgbClr val="002060"/>
                </a:solidFill>
                <a:latin typeface="Arial" panose="020B0604020202020204" pitchFamily="34" charset="0"/>
                <a:cs typeface="Arial" panose="020B0604020202020204" pitchFamily="34" charset="0"/>
              </a:rPr>
              <a:t>Laue-</a:t>
            </a:r>
            <a:r>
              <a:rPr lang="en-AU" sz="1400" b="1" dirty="0" err="1" smtClean="0">
                <a:solidFill>
                  <a:srgbClr val="002060"/>
                </a:solidFill>
                <a:latin typeface="Arial" panose="020B0604020202020204" pitchFamily="34" charset="0"/>
                <a:cs typeface="Arial" panose="020B0604020202020204" pitchFamily="34" charset="0"/>
              </a:rPr>
              <a:t>Langevin</a:t>
            </a:r>
            <a:r>
              <a:rPr lang="en-AU" sz="1400" b="1" dirty="0" smtClean="0">
                <a:solidFill>
                  <a:srgbClr val="002060"/>
                </a:solidFill>
                <a:latin typeface="Arial" panose="020B0604020202020204" pitchFamily="34" charset="0"/>
                <a:cs typeface="Arial" panose="020B0604020202020204" pitchFamily="34" charset="0"/>
              </a:rPr>
              <a:t>, France.</a:t>
            </a:r>
            <a:endParaRPr lang="en-AU" sz="1200" b="1" dirty="0" smtClean="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1246056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Text Placeholder 2"/>
          <p:cNvSpPr>
            <a:spLocks noGrp="1"/>
          </p:cNvSpPr>
          <p:nvPr>
            <p:ph type="body" sz="half" idx="2"/>
          </p:nvPr>
        </p:nvSpPr>
        <p:spPr>
          <a:xfrm>
            <a:off x="0" y="6597352"/>
            <a:ext cx="9144000" cy="266998"/>
          </a:xfrm>
          <a:solidFill>
            <a:schemeClr val="tx1">
              <a:alpha val="72940"/>
            </a:schemeClr>
          </a:solidFill>
        </p:spPr>
        <p:txBody>
          <a:bodyPr/>
          <a:lstStyle/>
          <a:p>
            <a:pPr algn="r"/>
            <a:fld id="{8289C016-2EB2-4AE0-9E36-523E58942A34}" type="slidenum">
              <a:rPr lang="en-AU" altLang="en-US" sz="1400" smtClean="0">
                <a:latin typeface="Arial" charset="0"/>
                <a:ea typeface="ＭＳ Ｐゴシック" pitchFamily="34" charset="-128"/>
                <a:cs typeface="Arial" charset="0"/>
              </a:rPr>
              <a:pPr algn="r"/>
              <a:t>4</a:t>
            </a:fld>
            <a:endParaRPr lang="en-AU" altLang="en-US" sz="1400" dirty="0" smtClean="0">
              <a:latin typeface="Arial" charset="0"/>
              <a:ea typeface="ＭＳ Ｐゴシック" pitchFamily="34" charset="-128"/>
              <a:cs typeface="Arial" charset="0"/>
            </a:endParaRPr>
          </a:p>
        </p:txBody>
      </p:sp>
      <p:sp>
        <p:nvSpPr>
          <p:cNvPr id="4" name="Text Placeholder 5"/>
          <p:cNvSpPr txBox="1">
            <a:spLocks/>
          </p:cNvSpPr>
          <p:nvPr/>
        </p:nvSpPr>
        <p:spPr>
          <a:xfrm>
            <a:off x="26518" y="0"/>
            <a:ext cx="5652120" cy="836712"/>
          </a:xfrm>
          <a:prstGeom prst="rect">
            <a:avLst/>
          </a:prstGeom>
        </p:spPr>
        <p:txBody>
          <a:bodyPr lIns="20961" tIns="10481" rIns="20961" bIns="10481"/>
          <a:lstStyle>
            <a:lvl1pPr marL="1183524" indent="-1183524" algn="l" defTabSz="1993301" rtl="0" eaLnBrk="0" fontAlgn="base" hangingPunct="0">
              <a:spcBef>
                <a:spcPct val="20000"/>
              </a:spcBef>
              <a:spcAft>
                <a:spcPct val="0"/>
              </a:spcAft>
              <a:buClr>
                <a:srgbClr val="005A9B"/>
              </a:buClr>
              <a:buFont typeface="Arial" charset="0"/>
              <a:buChar char="•"/>
              <a:defRPr sz="12200" kern="1200">
                <a:solidFill>
                  <a:srgbClr val="595959"/>
                </a:solidFill>
                <a:latin typeface="Arial"/>
                <a:ea typeface="ＭＳ Ｐゴシック" charset="-128"/>
                <a:cs typeface="Arial"/>
              </a:defRPr>
            </a:lvl1pPr>
            <a:lvl2pPr marL="3239113" indent="-1245813" algn="l" defTabSz="1993301" rtl="0" eaLnBrk="0" fontAlgn="base" hangingPunct="0">
              <a:spcBef>
                <a:spcPct val="20000"/>
              </a:spcBef>
              <a:spcAft>
                <a:spcPct val="0"/>
              </a:spcAft>
              <a:buClr>
                <a:srgbClr val="005A9B"/>
              </a:buClr>
              <a:buFont typeface="Arial" charset="0"/>
              <a:buChar char="–"/>
              <a:defRPr sz="11300" kern="1200">
                <a:solidFill>
                  <a:srgbClr val="595959"/>
                </a:solidFill>
                <a:latin typeface="Arial"/>
                <a:ea typeface="ＭＳ Ｐゴシック" charset="-128"/>
                <a:cs typeface="Arial"/>
              </a:defRPr>
            </a:lvl2pPr>
            <a:lvl3pPr marL="4983251" indent="-996650" algn="l" defTabSz="1993301" rtl="0" eaLnBrk="0" fontAlgn="base" hangingPunct="0">
              <a:spcBef>
                <a:spcPct val="20000"/>
              </a:spcBef>
              <a:spcAft>
                <a:spcPct val="0"/>
              </a:spcAft>
              <a:buClr>
                <a:srgbClr val="005A9B"/>
              </a:buClr>
              <a:buFont typeface="Arial" charset="0"/>
              <a:buChar char="•"/>
              <a:defRPr sz="9600" kern="1200">
                <a:solidFill>
                  <a:srgbClr val="595959"/>
                </a:solidFill>
                <a:latin typeface="Arial"/>
                <a:ea typeface="ＭＳ Ｐゴシック" charset="-128"/>
                <a:cs typeface="Arial"/>
              </a:defRPr>
            </a:lvl3pPr>
            <a:lvl4pPr marL="6976552" indent="-996650" algn="l" defTabSz="1993301" rtl="0" eaLnBrk="0" fontAlgn="base" hangingPunct="0">
              <a:spcBef>
                <a:spcPct val="20000"/>
              </a:spcBef>
              <a:spcAft>
                <a:spcPct val="0"/>
              </a:spcAft>
              <a:buClr>
                <a:srgbClr val="005A9B"/>
              </a:buClr>
              <a:buFont typeface="Arial" charset="0"/>
              <a:buChar char="–"/>
              <a:defRPr sz="8700" kern="1200">
                <a:solidFill>
                  <a:srgbClr val="595959"/>
                </a:solidFill>
                <a:latin typeface="Arial"/>
                <a:ea typeface="ＭＳ Ｐゴシック" charset="-128"/>
                <a:cs typeface="Arial"/>
              </a:defRPr>
            </a:lvl4pPr>
            <a:lvl5pPr marL="8969853" indent="-996650" algn="l" defTabSz="1993301" rtl="0" eaLnBrk="0" fontAlgn="base" hangingPunct="0">
              <a:spcBef>
                <a:spcPct val="20000"/>
              </a:spcBef>
              <a:spcAft>
                <a:spcPct val="0"/>
              </a:spcAft>
              <a:buClr>
                <a:srgbClr val="005A9B"/>
              </a:buClr>
              <a:buFont typeface="Arial" charset="0"/>
              <a:buChar char="»"/>
              <a:defRPr sz="8700" kern="1200">
                <a:solidFill>
                  <a:srgbClr val="595959"/>
                </a:solidFill>
                <a:latin typeface="Arial"/>
                <a:ea typeface="ＭＳ Ｐゴシック" charset="-128"/>
                <a:cs typeface="Arial"/>
              </a:defRPr>
            </a:lvl5pPr>
            <a:lvl6pPr marL="10963153" indent="-996650" algn="l" defTabSz="1993301" rtl="0" eaLnBrk="1" latinLnBrk="0" hangingPunct="1">
              <a:spcBef>
                <a:spcPct val="20000"/>
              </a:spcBef>
              <a:buFont typeface="Arial"/>
              <a:buChar char="•"/>
              <a:defRPr sz="8700" kern="1200">
                <a:solidFill>
                  <a:schemeClr val="tx1"/>
                </a:solidFill>
                <a:latin typeface="+mn-lt"/>
                <a:ea typeface="+mn-ea"/>
                <a:cs typeface="+mn-cs"/>
              </a:defRPr>
            </a:lvl6pPr>
            <a:lvl7pPr marL="12956454" indent="-996650" algn="l" defTabSz="1993301" rtl="0" eaLnBrk="1" latinLnBrk="0" hangingPunct="1">
              <a:spcBef>
                <a:spcPct val="20000"/>
              </a:spcBef>
              <a:buFont typeface="Arial"/>
              <a:buChar char="•"/>
              <a:defRPr sz="8700" kern="1200">
                <a:solidFill>
                  <a:schemeClr val="tx1"/>
                </a:solidFill>
                <a:latin typeface="+mn-lt"/>
                <a:ea typeface="+mn-ea"/>
                <a:cs typeface="+mn-cs"/>
              </a:defRPr>
            </a:lvl7pPr>
            <a:lvl8pPr marL="14949754" indent="-996650" algn="l" defTabSz="1993301" rtl="0" eaLnBrk="1" latinLnBrk="0" hangingPunct="1">
              <a:spcBef>
                <a:spcPct val="20000"/>
              </a:spcBef>
              <a:buFont typeface="Arial"/>
              <a:buChar char="•"/>
              <a:defRPr sz="8700" kern="1200">
                <a:solidFill>
                  <a:schemeClr val="tx1"/>
                </a:solidFill>
                <a:latin typeface="+mn-lt"/>
                <a:ea typeface="+mn-ea"/>
                <a:cs typeface="+mn-cs"/>
              </a:defRPr>
            </a:lvl8pPr>
            <a:lvl9pPr marL="16943055" indent="-996650" algn="l" defTabSz="1993301" rtl="0" eaLnBrk="1" latinLnBrk="0" hangingPunct="1">
              <a:spcBef>
                <a:spcPct val="20000"/>
              </a:spcBef>
              <a:buFont typeface="Arial"/>
              <a:buChar char="•"/>
              <a:defRPr sz="8700" kern="1200">
                <a:solidFill>
                  <a:schemeClr val="tx1"/>
                </a:solidFill>
                <a:latin typeface="+mn-lt"/>
                <a:ea typeface="+mn-ea"/>
                <a:cs typeface="+mn-cs"/>
              </a:defRPr>
            </a:lvl9pPr>
          </a:lstStyle>
          <a:p>
            <a:pPr marL="0" indent="0" algn="ctr">
              <a:buNone/>
            </a:pPr>
            <a:r>
              <a:rPr lang="en-AU" sz="2000" b="1" dirty="0" smtClean="0">
                <a:solidFill>
                  <a:schemeClr val="bg1"/>
                </a:solidFill>
                <a:latin typeface="Arial" panose="020B0604020202020204" pitchFamily="34" charset="0"/>
                <a:cs typeface="Arial" panose="020B0604020202020204" pitchFamily="34" charset="0"/>
              </a:rPr>
              <a:t>Case Study:</a:t>
            </a:r>
          </a:p>
          <a:p>
            <a:pPr marL="0" indent="0" algn="ctr">
              <a:buNone/>
            </a:pPr>
            <a:r>
              <a:rPr lang="en-AU" sz="2000" b="1" dirty="0" smtClean="0">
                <a:solidFill>
                  <a:schemeClr val="bg1"/>
                </a:solidFill>
                <a:latin typeface="Arial" panose="020B0604020202020204" pitchFamily="34" charset="0"/>
                <a:cs typeface="Arial" panose="020B0604020202020204" pitchFamily="34" charset="0"/>
              </a:rPr>
              <a:t>Rocky Flats Environmental Technology Site</a:t>
            </a:r>
          </a:p>
          <a:p>
            <a:pPr marL="0" indent="0" algn="ctr">
              <a:buNone/>
            </a:pPr>
            <a:endParaRPr lang="en-AU" sz="2000" b="1" dirty="0">
              <a:solidFill>
                <a:schemeClr val="bg1"/>
              </a:solidFill>
              <a:latin typeface="Arial" panose="020B0604020202020204" pitchFamily="34" charset="0"/>
              <a:cs typeface="Arial" panose="020B0604020202020204" pitchFamily="34" charset="0"/>
            </a:endParaRPr>
          </a:p>
        </p:txBody>
      </p:sp>
      <p:sp>
        <p:nvSpPr>
          <p:cNvPr id="34" name="Content Placeholder 1"/>
          <p:cNvSpPr txBox="1">
            <a:spLocks/>
          </p:cNvSpPr>
          <p:nvPr/>
        </p:nvSpPr>
        <p:spPr bwMode="auto">
          <a:xfrm>
            <a:off x="0" y="6588058"/>
            <a:ext cx="5828685" cy="485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AU" sz="400" i="1" dirty="0">
                <a:solidFill>
                  <a:schemeClr val="bg1"/>
                </a:solidFill>
                <a:latin typeface="Arial" pitchFamily="34" charset="0"/>
                <a:cs typeface="Arial" pitchFamily="34" charset="0"/>
              </a:rPr>
              <a:t>Hardy, E. P.; </a:t>
            </a:r>
            <a:r>
              <a:rPr lang="en-AU" sz="400" i="1" dirty="0" err="1">
                <a:solidFill>
                  <a:schemeClr val="bg1"/>
                </a:solidFill>
                <a:latin typeface="Arial" pitchFamily="34" charset="0"/>
                <a:cs typeface="Arial" pitchFamily="34" charset="0"/>
              </a:rPr>
              <a:t>Krey</a:t>
            </a:r>
            <a:r>
              <a:rPr lang="en-AU" sz="400" i="1" dirty="0">
                <a:solidFill>
                  <a:schemeClr val="bg1"/>
                </a:solidFill>
                <a:latin typeface="Arial" pitchFamily="34" charset="0"/>
                <a:cs typeface="Arial" pitchFamily="34" charset="0"/>
              </a:rPr>
              <a:t>, P. W., "Plutonium in the Environs of the Former Rocky Flats Plant," Health Phys. 1996, 71, </a:t>
            </a:r>
            <a:r>
              <a:rPr lang="en-AU" sz="400" i="1" dirty="0" smtClean="0">
                <a:solidFill>
                  <a:schemeClr val="bg1"/>
                </a:solidFill>
                <a:latin typeface="Arial" pitchFamily="34" charset="0"/>
                <a:cs typeface="Arial" pitchFamily="34" charset="0"/>
              </a:rPr>
              <a:t>796</a:t>
            </a:r>
          </a:p>
          <a:p>
            <a:pPr marL="0" indent="0">
              <a:buNone/>
            </a:pPr>
            <a:r>
              <a:rPr lang="en-AU" sz="400" i="1" dirty="0" err="1">
                <a:solidFill>
                  <a:schemeClr val="bg1"/>
                </a:solidFill>
                <a:latin typeface="Arial" pitchFamily="34" charset="0"/>
                <a:cs typeface="Arial" pitchFamily="34" charset="0"/>
              </a:rPr>
              <a:t>Conradson</a:t>
            </a:r>
            <a:r>
              <a:rPr lang="en-AU" sz="400" i="1" dirty="0">
                <a:solidFill>
                  <a:schemeClr val="bg1"/>
                </a:solidFill>
                <a:latin typeface="Arial" pitchFamily="34" charset="0"/>
                <a:cs typeface="Arial" pitchFamily="34" charset="0"/>
              </a:rPr>
              <a:t>, S. D.; Al-</a:t>
            </a:r>
            <a:r>
              <a:rPr lang="en-AU" sz="400" i="1" dirty="0" err="1">
                <a:solidFill>
                  <a:schemeClr val="bg1"/>
                </a:solidFill>
                <a:latin typeface="Arial" pitchFamily="34" charset="0"/>
                <a:cs typeface="Arial" pitchFamily="34" charset="0"/>
              </a:rPr>
              <a:t>Mahamid</a:t>
            </a:r>
            <a:r>
              <a:rPr lang="en-AU" sz="400" i="1" dirty="0">
                <a:solidFill>
                  <a:schemeClr val="bg1"/>
                </a:solidFill>
                <a:latin typeface="Arial" pitchFamily="34" charset="0"/>
                <a:cs typeface="Arial" pitchFamily="34" charset="0"/>
              </a:rPr>
              <a:t>, I.; Clark, D. L.; Hess, N. J.; Hudson, E. A.; </a:t>
            </a:r>
            <a:r>
              <a:rPr lang="en-AU" sz="400" i="1" dirty="0" err="1">
                <a:solidFill>
                  <a:schemeClr val="bg1"/>
                </a:solidFill>
                <a:latin typeface="Arial" pitchFamily="34" charset="0"/>
                <a:cs typeface="Arial" pitchFamily="34" charset="0"/>
              </a:rPr>
              <a:t>Neu</a:t>
            </a:r>
            <a:r>
              <a:rPr lang="en-AU" sz="400" i="1" dirty="0">
                <a:solidFill>
                  <a:schemeClr val="bg1"/>
                </a:solidFill>
                <a:latin typeface="Arial" pitchFamily="34" charset="0"/>
                <a:cs typeface="Arial" pitchFamily="34" charset="0"/>
              </a:rPr>
              <a:t>, M. P.; Palmer, P. D.; </a:t>
            </a:r>
            <a:r>
              <a:rPr lang="en-AU" sz="400" i="1" dirty="0" err="1">
                <a:solidFill>
                  <a:schemeClr val="bg1"/>
                </a:solidFill>
                <a:latin typeface="Arial" pitchFamily="34" charset="0"/>
                <a:cs typeface="Arial" pitchFamily="34" charset="0"/>
              </a:rPr>
              <a:t>Runde</a:t>
            </a:r>
            <a:r>
              <a:rPr lang="en-AU" sz="400" i="1" dirty="0">
                <a:solidFill>
                  <a:schemeClr val="bg1"/>
                </a:solidFill>
                <a:latin typeface="Arial" pitchFamily="34" charset="0"/>
                <a:cs typeface="Arial" pitchFamily="34" charset="0"/>
              </a:rPr>
              <a:t>, W. H.; Tait, C. D., "X-Ray Absorption Edges of Plutonium in Different Oxidation States," Polyhedron, 1998, 17, </a:t>
            </a:r>
            <a:r>
              <a:rPr lang="en-AU" sz="400" i="1" dirty="0" smtClean="0">
                <a:solidFill>
                  <a:schemeClr val="bg1"/>
                </a:solidFill>
                <a:latin typeface="Arial" pitchFamily="34" charset="0"/>
                <a:cs typeface="Arial" pitchFamily="34" charset="0"/>
              </a:rPr>
              <a:t>599-602</a:t>
            </a:r>
          </a:p>
          <a:p>
            <a:pPr marL="0" indent="0">
              <a:buNone/>
            </a:pPr>
            <a:r>
              <a:rPr lang="en-AU" sz="400" i="1" dirty="0" err="1">
                <a:solidFill>
                  <a:schemeClr val="bg1"/>
                </a:solidFill>
                <a:latin typeface="Arial" pitchFamily="34" charset="0"/>
                <a:cs typeface="Arial" pitchFamily="34" charset="0"/>
              </a:rPr>
              <a:t>Runde</a:t>
            </a:r>
            <a:r>
              <a:rPr lang="en-AU" sz="400" i="1" dirty="0">
                <a:solidFill>
                  <a:schemeClr val="bg1"/>
                </a:solidFill>
                <a:latin typeface="Arial" pitchFamily="34" charset="0"/>
                <a:cs typeface="Arial" pitchFamily="34" charset="0"/>
              </a:rPr>
              <a:t>, W., "The Chemical Interactions of Actinides in the Environment," Los Alamos Science, 2000, 26, 338. </a:t>
            </a:r>
            <a:endParaRPr lang="en-AU" sz="400" i="1" dirty="0" smtClean="0">
              <a:solidFill>
                <a:schemeClr val="bg1"/>
              </a:solidFill>
              <a:latin typeface="Arial" pitchFamily="34" charset="0"/>
              <a:cs typeface="Arial" pitchFamily="34" charset="0"/>
            </a:endParaRPr>
          </a:p>
        </p:txBody>
      </p:sp>
      <p:sp>
        <p:nvSpPr>
          <p:cNvPr id="35" name="Rectangle 34"/>
          <p:cNvSpPr/>
          <p:nvPr/>
        </p:nvSpPr>
        <p:spPr>
          <a:xfrm>
            <a:off x="6163583" y="4581129"/>
            <a:ext cx="2725329" cy="1872208"/>
          </a:xfrm>
          <a:prstGeom prst="rect">
            <a:avLst/>
          </a:prstGeom>
          <a:no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pic>
        <p:nvPicPr>
          <p:cNvPr id="4103" name="Picture 7" descr="https://www6.slac.stanford.edu/sites/www6.slac.stanford.edu/files/images/ssrl-banner-57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0671" y="5427910"/>
            <a:ext cx="2311152" cy="786434"/>
          </a:xfrm>
          <a:prstGeom prst="rect">
            <a:avLst/>
          </a:prstGeom>
          <a:noFill/>
          <a:extLst>
            <a:ext uri="{909E8E84-426E-40DD-AFC4-6F175D3DCCD1}">
              <a14:hiddenFill xmlns:a14="http://schemas.microsoft.com/office/drawing/2010/main">
                <a:solidFill>
                  <a:srgbClr val="FFFFFF"/>
                </a:solidFill>
              </a14:hiddenFill>
            </a:ext>
          </a:extLst>
        </p:spPr>
      </p:pic>
      <p:sp>
        <p:nvSpPr>
          <p:cNvPr id="36" name="Content Placeholder 1"/>
          <p:cNvSpPr txBox="1">
            <a:spLocks/>
          </p:cNvSpPr>
          <p:nvPr/>
        </p:nvSpPr>
        <p:spPr bwMode="auto">
          <a:xfrm>
            <a:off x="6211633" y="4712954"/>
            <a:ext cx="2629227" cy="70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lnSpcReduction="10000"/>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rgbClr val="002060"/>
                </a:solidFill>
                <a:latin typeface="Arial" panose="020B0604020202020204" pitchFamily="34" charset="0"/>
                <a:cs typeface="Arial" panose="020B0604020202020204" pitchFamily="34" charset="0"/>
              </a:rPr>
              <a:t>Stanford Synchrotron Radiation Light Source, United States.</a:t>
            </a:r>
            <a:endParaRPr lang="en-AU" sz="1200" b="1" dirty="0" smtClean="0">
              <a:solidFill>
                <a:srgbClr val="002060"/>
              </a:solidFill>
              <a:latin typeface="Arial" panose="020B0604020202020204" pitchFamily="34" charset="0"/>
              <a:cs typeface="Arial" panose="020B0604020202020204" pitchFamily="34" charset="0"/>
            </a:endParaRPr>
          </a:p>
        </p:txBody>
      </p:sp>
      <p:pic>
        <p:nvPicPr>
          <p:cNvPr id="1026" name="Picture 2" descr="http://www.denverpost.com/wp-content/uploads/2016/04/20151010__rocky-flats-2014p1.jpg?w=620"/>
          <p:cNvPicPr>
            <a:picLocks noChangeAspect="1" noChangeArrowheads="1"/>
          </p:cNvPicPr>
          <p:nvPr/>
        </p:nvPicPr>
        <p:blipFill rotWithShape="1">
          <a:blip r:embed="rId4">
            <a:extLst>
              <a:ext uri="{28A0092B-C50C-407E-A947-70E740481C1C}">
                <a14:useLocalDpi xmlns:a14="http://schemas.microsoft.com/office/drawing/2010/main" val="0"/>
              </a:ext>
            </a:extLst>
          </a:blip>
          <a:srcRect l="6387" r="3953" b="9178"/>
          <a:stretch/>
        </p:blipFill>
        <p:spPr bwMode="auto">
          <a:xfrm>
            <a:off x="6009059" y="2753589"/>
            <a:ext cx="2537250" cy="171201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upload.wikimedia.org/wikipedia/commons/6/66/Rocky_Flats_Site_in_July_1995_Prior_to_Final_Cleanup.jpg"/>
          <p:cNvPicPr>
            <a:picLocks noChangeAspect="1" noChangeArrowheads="1"/>
          </p:cNvPicPr>
          <p:nvPr/>
        </p:nvPicPr>
        <p:blipFill rotWithShape="1">
          <a:blip r:embed="rId5">
            <a:extLst>
              <a:ext uri="{28A0092B-C50C-407E-A947-70E740481C1C}">
                <a14:useLocalDpi xmlns:a14="http://schemas.microsoft.com/office/drawing/2010/main" val="0"/>
              </a:ext>
            </a:extLst>
          </a:blip>
          <a:srcRect t="8599"/>
          <a:stretch/>
        </p:blipFill>
        <p:spPr bwMode="auto">
          <a:xfrm>
            <a:off x="6012160" y="1032722"/>
            <a:ext cx="2534149" cy="1735008"/>
          </a:xfrm>
          <a:prstGeom prst="rect">
            <a:avLst/>
          </a:prstGeom>
          <a:noFill/>
          <a:extLst>
            <a:ext uri="{909E8E84-426E-40DD-AFC4-6F175D3DCCD1}">
              <a14:hiddenFill xmlns:a14="http://schemas.microsoft.com/office/drawing/2010/main">
                <a:solidFill>
                  <a:srgbClr val="FFFFFF"/>
                </a:solidFill>
              </a14:hiddenFill>
            </a:ext>
          </a:extLst>
        </p:spPr>
      </p:pic>
      <p:sp>
        <p:nvSpPr>
          <p:cNvPr id="24" name="Content Placeholder 1"/>
          <p:cNvSpPr txBox="1">
            <a:spLocks/>
          </p:cNvSpPr>
          <p:nvPr/>
        </p:nvSpPr>
        <p:spPr bwMode="auto">
          <a:xfrm>
            <a:off x="190001" y="1030273"/>
            <a:ext cx="4392784" cy="2253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AU" sz="1400" b="1" dirty="0" smtClean="0">
                <a:solidFill>
                  <a:srgbClr val="0070C0"/>
                </a:solidFill>
                <a:latin typeface="Arial" panose="020B0604020202020204" pitchFamily="34" charset="0"/>
                <a:cs typeface="Arial" panose="020B0604020202020204" pitchFamily="34" charset="0"/>
              </a:rPr>
              <a:t>Rocky Flats Plant: former nuclear weapons production facility near Denver, Colorado.</a:t>
            </a:r>
          </a:p>
          <a:p>
            <a:r>
              <a:rPr lang="en-AU" sz="1400" b="1" dirty="0" smtClean="0">
                <a:solidFill>
                  <a:schemeClr val="tx1"/>
                </a:solidFill>
                <a:latin typeface="Arial" panose="020B0604020202020204" pitchFamily="34" charset="0"/>
                <a:cs typeface="Arial" panose="020B0604020202020204" pitchFamily="34" charset="0"/>
              </a:rPr>
              <a:t>Considerable ground near surface contamination of Pu that had transported rapidly.</a:t>
            </a:r>
          </a:p>
          <a:p>
            <a:r>
              <a:rPr lang="en-AU" sz="1400" b="1" dirty="0" smtClean="0">
                <a:solidFill>
                  <a:schemeClr val="tx1"/>
                </a:solidFill>
                <a:latin typeface="Arial" panose="020B0604020202020204" pitchFamily="34" charset="0"/>
                <a:cs typeface="Arial" panose="020B0604020202020204" pitchFamily="34" charset="0"/>
              </a:rPr>
              <a:t>Transport mechanism was not known</a:t>
            </a:r>
            <a:endParaRPr lang="en-AU" sz="1200" b="1" dirty="0" smtClean="0">
              <a:solidFill>
                <a:schemeClr val="tx1"/>
              </a:solidFill>
              <a:latin typeface="Arial" panose="020B0604020202020204" pitchFamily="34" charset="0"/>
              <a:cs typeface="Arial" panose="020B0604020202020204" pitchFamily="34" charset="0"/>
            </a:endParaRPr>
          </a:p>
        </p:txBody>
      </p:sp>
      <p:sp>
        <p:nvSpPr>
          <p:cNvPr id="27" name="Content Placeholder 1"/>
          <p:cNvSpPr txBox="1">
            <a:spLocks/>
          </p:cNvSpPr>
          <p:nvPr/>
        </p:nvSpPr>
        <p:spPr bwMode="auto">
          <a:xfrm>
            <a:off x="8515477" y="4037547"/>
            <a:ext cx="701207" cy="354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AU" sz="1400" b="1" dirty="0" smtClean="0">
                <a:solidFill>
                  <a:srgbClr val="0070C0"/>
                </a:solidFill>
                <a:latin typeface="Arial" panose="020B0604020202020204" pitchFamily="34" charset="0"/>
                <a:cs typeface="Arial" panose="020B0604020202020204" pitchFamily="34" charset="0"/>
              </a:rPr>
              <a:t>2006</a:t>
            </a:r>
            <a:endParaRPr lang="en-AU" sz="1100" b="1" dirty="0" smtClean="0">
              <a:solidFill>
                <a:srgbClr val="002060"/>
              </a:solidFill>
              <a:latin typeface="Arial" panose="020B0604020202020204" pitchFamily="34" charset="0"/>
              <a:cs typeface="Arial" panose="020B0604020202020204" pitchFamily="34" charset="0"/>
            </a:endParaRPr>
          </a:p>
        </p:txBody>
      </p:sp>
      <p:sp>
        <p:nvSpPr>
          <p:cNvPr id="28" name="Content Placeholder 1"/>
          <p:cNvSpPr txBox="1">
            <a:spLocks/>
          </p:cNvSpPr>
          <p:nvPr/>
        </p:nvSpPr>
        <p:spPr bwMode="auto">
          <a:xfrm>
            <a:off x="8491664" y="2418304"/>
            <a:ext cx="748832" cy="354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85000" lnSpcReduction="10000"/>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AU" sz="1400" b="1" dirty="0" smtClean="0">
                <a:solidFill>
                  <a:srgbClr val="0070C0"/>
                </a:solidFill>
                <a:latin typeface="Arial" panose="020B0604020202020204" pitchFamily="34" charset="0"/>
                <a:cs typeface="Arial" panose="020B0604020202020204" pitchFamily="34" charset="0"/>
              </a:rPr>
              <a:t>Pre 90s</a:t>
            </a:r>
            <a:endParaRPr lang="en-AU" sz="1100" b="1" dirty="0" smtClean="0">
              <a:solidFill>
                <a:srgbClr val="002060"/>
              </a:solidFill>
              <a:latin typeface="Arial" panose="020B0604020202020204" pitchFamily="34" charset="0"/>
              <a:cs typeface="Arial" panose="020B0604020202020204" pitchFamily="34" charset="0"/>
            </a:endParaRPr>
          </a:p>
        </p:txBody>
      </p:sp>
      <p:pic>
        <p:nvPicPr>
          <p:cNvPr id="1030" name="Picture 6" descr="https://www-ssrl.slac.stanford.edu/research/highlights_archive/Figure3v2.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779" y="3148157"/>
            <a:ext cx="3000375" cy="312420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www-ssrl.slac.stanford.edu/research/highlights_archive/Figure2v4.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58133" y="2562476"/>
            <a:ext cx="2448272" cy="1863494"/>
          </a:xfrm>
          <a:prstGeom prst="rect">
            <a:avLst/>
          </a:prstGeom>
          <a:noFill/>
          <a:extLst>
            <a:ext uri="{909E8E84-426E-40DD-AFC4-6F175D3DCCD1}">
              <a14:hiddenFill xmlns:a14="http://schemas.microsoft.com/office/drawing/2010/main">
                <a:solidFill>
                  <a:srgbClr val="FFFFFF"/>
                </a:solidFill>
              </a14:hiddenFill>
            </a:ext>
          </a:extLst>
        </p:spPr>
      </p:pic>
      <p:sp>
        <p:nvSpPr>
          <p:cNvPr id="30" name="Content Placeholder 1"/>
          <p:cNvSpPr txBox="1">
            <a:spLocks/>
          </p:cNvSpPr>
          <p:nvPr/>
        </p:nvSpPr>
        <p:spPr bwMode="auto">
          <a:xfrm>
            <a:off x="3076266" y="4527810"/>
            <a:ext cx="2932793" cy="2060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AU" sz="1400" b="1" dirty="0" smtClean="0">
                <a:solidFill>
                  <a:srgbClr val="0070C0"/>
                </a:solidFill>
                <a:latin typeface="Arial" panose="020B0604020202020204" pitchFamily="34" charset="0"/>
                <a:cs typeface="Arial" panose="020B0604020202020204" pitchFamily="34" charset="0"/>
              </a:rPr>
              <a:t>XAS measurements at SSRL concluded Pu was in the insoluble chemical form PuO</a:t>
            </a:r>
            <a:r>
              <a:rPr lang="en-AU" sz="1400" b="1" baseline="-25000" dirty="0" smtClean="0">
                <a:solidFill>
                  <a:srgbClr val="0070C0"/>
                </a:solidFill>
                <a:latin typeface="Arial" panose="020B0604020202020204" pitchFamily="34" charset="0"/>
                <a:cs typeface="Arial" panose="020B0604020202020204" pitchFamily="34" charset="0"/>
              </a:rPr>
              <a:t>2</a:t>
            </a:r>
            <a:r>
              <a:rPr lang="en-AU" sz="1400" b="1" dirty="0" smtClean="0">
                <a:solidFill>
                  <a:srgbClr val="0070C0"/>
                </a:solidFill>
                <a:latin typeface="Arial" panose="020B0604020202020204" pitchFamily="34" charset="0"/>
                <a:cs typeface="Arial" panose="020B0604020202020204" pitchFamily="34" charset="0"/>
              </a:rPr>
              <a:t>/PuO</a:t>
            </a:r>
            <a:r>
              <a:rPr lang="en-AU" sz="1400" b="1" baseline="-25000" dirty="0" smtClean="0">
                <a:solidFill>
                  <a:srgbClr val="0070C0"/>
                </a:solidFill>
                <a:latin typeface="Arial" panose="020B0604020202020204" pitchFamily="34" charset="0"/>
                <a:cs typeface="Arial" panose="020B0604020202020204" pitchFamily="34" charset="0"/>
              </a:rPr>
              <a:t>2</a:t>
            </a:r>
            <a:r>
              <a:rPr lang="en-AU" sz="1400" b="1" dirty="0" smtClean="0">
                <a:solidFill>
                  <a:srgbClr val="0070C0"/>
                </a:solidFill>
                <a:latin typeface="Arial" panose="020B0604020202020204" pitchFamily="34" charset="0"/>
                <a:cs typeface="Arial" panose="020B0604020202020204" pitchFamily="34" charset="0"/>
              </a:rPr>
              <a:t>.nH</a:t>
            </a:r>
            <a:r>
              <a:rPr lang="en-AU" sz="1400" b="1" baseline="-25000" dirty="0" smtClean="0">
                <a:solidFill>
                  <a:srgbClr val="0070C0"/>
                </a:solidFill>
                <a:latin typeface="Arial" panose="020B0604020202020204" pitchFamily="34" charset="0"/>
                <a:cs typeface="Arial" panose="020B0604020202020204" pitchFamily="34" charset="0"/>
              </a:rPr>
              <a:t>2</a:t>
            </a:r>
            <a:r>
              <a:rPr lang="en-AU" sz="1400" b="1" dirty="0" smtClean="0">
                <a:solidFill>
                  <a:srgbClr val="0070C0"/>
                </a:solidFill>
                <a:latin typeface="Arial" panose="020B0604020202020204" pitchFamily="34" charset="0"/>
                <a:cs typeface="Arial" panose="020B0604020202020204" pitchFamily="34" charset="0"/>
              </a:rPr>
              <a:t>O</a:t>
            </a:r>
          </a:p>
          <a:p>
            <a:r>
              <a:rPr lang="en-AU" sz="1400" b="1" dirty="0" smtClean="0">
                <a:solidFill>
                  <a:srgbClr val="0070C0"/>
                </a:solidFill>
                <a:latin typeface="Arial" panose="020B0604020202020204" pitchFamily="34" charset="0"/>
                <a:cs typeface="Arial" panose="020B0604020202020204" pitchFamily="34" charset="0"/>
              </a:rPr>
              <a:t>Affirmed the </a:t>
            </a:r>
            <a:r>
              <a:rPr lang="en-AU" sz="1400" b="1" u="sng" dirty="0" smtClean="0">
                <a:solidFill>
                  <a:srgbClr val="0070C0"/>
                </a:solidFill>
                <a:latin typeface="Arial" panose="020B0604020202020204" pitchFamily="34" charset="0"/>
                <a:cs typeface="Arial" panose="020B0604020202020204" pitchFamily="34" charset="0"/>
              </a:rPr>
              <a:t>erosion model used</a:t>
            </a:r>
            <a:r>
              <a:rPr lang="en-AU" sz="1400" b="1" dirty="0" smtClean="0">
                <a:solidFill>
                  <a:srgbClr val="0070C0"/>
                </a:solidFill>
                <a:latin typeface="Arial" panose="020B0604020202020204" pitchFamily="34" charset="0"/>
                <a:cs typeface="Arial" panose="020B0604020202020204" pitchFamily="34" charset="0"/>
              </a:rPr>
              <a:t> for site clean-up rather than the inappropriate soluble transport model </a:t>
            </a:r>
          </a:p>
          <a:p>
            <a:pPr marL="0" indent="0">
              <a:buNone/>
            </a:pPr>
            <a:endParaRPr lang="en-AU" sz="1400" b="1" dirty="0" smtClean="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95294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1052736"/>
            <a:ext cx="8424935" cy="1676400"/>
          </a:xfrm>
        </p:spPr>
        <p:txBody>
          <a:bodyPr/>
          <a:lstStyle/>
          <a:p>
            <a:pPr>
              <a:defRPr/>
            </a:pPr>
            <a:r>
              <a:rPr lang="en-AU" sz="3200" dirty="0"/>
              <a:t>Unique capabilities and methods for analysing nuclear waste form materials using ANSTO’s landmark infrastructure</a:t>
            </a:r>
            <a:endParaRPr lang="en-US" sz="3200" dirty="0"/>
          </a:p>
        </p:txBody>
      </p:sp>
      <p:cxnSp>
        <p:nvCxnSpPr>
          <p:cNvPr id="8" name="Straight Connector 7"/>
          <p:cNvCxnSpPr/>
          <p:nvPr/>
        </p:nvCxnSpPr>
        <p:spPr>
          <a:xfrm>
            <a:off x="982229" y="2780928"/>
            <a:ext cx="7200800"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9752" y="6041987"/>
            <a:ext cx="1959703" cy="678682"/>
          </a:xfrm>
          <a:prstGeom prst="rect">
            <a:avLst/>
          </a:prstGeom>
        </p:spPr>
      </p:pic>
      <p:pic>
        <p:nvPicPr>
          <p:cNvPr id="7" name="Picture 2" descr="ANSTO-logo-Inline_White.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82629" y="6129300"/>
            <a:ext cx="2639326" cy="50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le 1"/>
          <p:cNvSpPr txBox="1">
            <a:spLocks/>
          </p:cNvSpPr>
          <p:nvPr/>
        </p:nvSpPr>
        <p:spPr bwMode="auto">
          <a:xfrm>
            <a:off x="982229" y="2852936"/>
            <a:ext cx="7200800" cy="2829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0" fontAlgn="base" hangingPunct="0">
              <a:spcBef>
                <a:spcPct val="0"/>
              </a:spcBef>
              <a:spcAft>
                <a:spcPct val="0"/>
              </a:spcAft>
              <a:defRPr sz="4800" b="1" kern="1200" spc="-150">
                <a:solidFill>
                  <a:schemeClr val="bg1"/>
                </a:solidFill>
                <a:latin typeface="Arial"/>
                <a:ea typeface="ＭＳ Ｐゴシック" charset="-128"/>
                <a:cs typeface="Arial"/>
              </a:defRPr>
            </a:lvl1pPr>
            <a:lvl2pPr algn="ctr" defTabSz="457200" rtl="0" eaLnBrk="0" fontAlgn="base" hangingPunct="0">
              <a:spcBef>
                <a:spcPct val="0"/>
              </a:spcBef>
              <a:spcAft>
                <a:spcPct val="0"/>
              </a:spcAft>
              <a:defRPr sz="4400" b="1">
                <a:solidFill>
                  <a:srgbClr val="FFFFFF"/>
                </a:solidFill>
                <a:latin typeface="Arial" pitchFamily="34" charset="0"/>
                <a:ea typeface="ＭＳ Ｐゴシック" charset="-128"/>
                <a:cs typeface="Arial" charset="0"/>
              </a:defRPr>
            </a:lvl2pPr>
            <a:lvl3pPr algn="ctr" defTabSz="457200" rtl="0" eaLnBrk="0" fontAlgn="base" hangingPunct="0">
              <a:spcBef>
                <a:spcPct val="0"/>
              </a:spcBef>
              <a:spcAft>
                <a:spcPct val="0"/>
              </a:spcAft>
              <a:defRPr sz="4400" b="1">
                <a:solidFill>
                  <a:srgbClr val="FFFFFF"/>
                </a:solidFill>
                <a:latin typeface="Arial" pitchFamily="34" charset="0"/>
                <a:ea typeface="ＭＳ Ｐゴシック" charset="-128"/>
                <a:cs typeface="Arial" charset="0"/>
              </a:defRPr>
            </a:lvl3pPr>
            <a:lvl4pPr algn="ctr" defTabSz="457200" rtl="0" eaLnBrk="0" fontAlgn="base" hangingPunct="0">
              <a:spcBef>
                <a:spcPct val="0"/>
              </a:spcBef>
              <a:spcAft>
                <a:spcPct val="0"/>
              </a:spcAft>
              <a:defRPr sz="4400" b="1">
                <a:solidFill>
                  <a:srgbClr val="FFFFFF"/>
                </a:solidFill>
                <a:latin typeface="Arial" pitchFamily="34" charset="0"/>
                <a:ea typeface="ＭＳ Ｐゴシック" charset="-128"/>
                <a:cs typeface="Arial" charset="0"/>
              </a:defRPr>
            </a:lvl4pPr>
            <a:lvl5pPr algn="ctr" defTabSz="457200" rtl="0" eaLnBrk="0" fontAlgn="base" hangingPunct="0">
              <a:spcBef>
                <a:spcPct val="0"/>
              </a:spcBef>
              <a:spcAft>
                <a:spcPct val="0"/>
              </a:spcAft>
              <a:defRPr sz="4400" b="1">
                <a:solidFill>
                  <a:srgbClr val="FFFFFF"/>
                </a:solidFill>
                <a:latin typeface="Arial" pitchFamily="34" charset="0"/>
                <a:ea typeface="ＭＳ Ｐゴシック" charset="-128"/>
                <a:cs typeface="Arial" charset="0"/>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a:lstStyle>
          <a:p>
            <a:pPr marL="457200" indent="-457200" algn="l">
              <a:buFont typeface="Arial" pitchFamily="34" charset="0"/>
              <a:buChar char="•"/>
              <a:defRPr/>
            </a:pPr>
            <a:r>
              <a:rPr lang="en-AU" sz="2400" dirty="0" smtClean="0"/>
              <a:t>High temperature </a:t>
            </a:r>
            <a:r>
              <a:rPr lang="en-AU" sz="2400" i="1" dirty="0" smtClean="0"/>
              <a:t>in situ</a:t>
            </a:r>
            <a:r>
              <a:rPr lang="en-AU" sz="2400" dirty="0" smtClean="0"/>
              <a:t> redox chemistry of uranium using XAS</a:t>
            </a:r>
          </a:p>
          <a:p>
            <a:pPr marL="457200" indent="-457200" algn="l">
              <a:buFont typeface="Arial" pitchFamily="34" charset="0"/>
              <a:buChar char="•"/>
              <a:defRPr/>
            </a:pPr>
            <a:r>
              <a:rPr lang="en-AU" sz="2400" dirty="0" smtClean="0"/>
              <a:t>Neutron diffraction studies of actinides under high temperature and high pressure</a:t>
            </a:r>
          </a:p>
          <a:p>
            <a:pPr marL="457200" indent="-457200" algn="l">
              <a:buFont typeface="Arial" pitchFamily="34" charset="0"/>
              <a:buChar char="•"/>
              <a:defRPr/>
            </a:pPr>
            <a:r>
              <a:rPr lang="en-AU" sz="2400" dirty="0" smtClean="0"/>
              <a:t>High temperature Synchrotron X-ray diffraction studies of uranium under highly reducing conditions </a:t>
            </a:r>
          </a:p>
        </p:txBody>
      </p:sp>
      <p:cxnSp>
        <p:nvCxnSpPr>
          <p:cNvPr id="12" name="Straight Connector 11"/>
          <p:cNvCxnSpPr/>
          <p:nvPr/>
        </p:nvCxnSpPr>
        <p:spPr>
          <a:xfrm>
            <a:off x="982229" y="5805264"/>
            <a:ext cx="7200800"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98002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Text Placeholder 2"/>
          <p:cNvSpPr>
            <a:spLocks noGrp="1"/>
          </p:cNvSpPr>
          <p:nvPr>
            <p:ph type="body" sz="half" idx="2"/>
          </p:nvPr>
        </p:nvSpPr>
        <p:spPr>
          <a:xfrm>
            <a:off x="0" y="6597352"/>
            <a:ext cx="9144000" cy="266998"/>
          </a:xfrm>
          <a:solidFill>
            <a:schemeClr val="tx1">
              <a:alpha val="72940"/>
            </a:schemeClr>
          </a:solidFill>
        </p:spPr>
        <p:txBody>
          <a:bodyPr/>
          <a:lstStyle/>
          <a:p>
            <a:pPr algn="r"/>
            <a:fld id="{8289C016-2EB2-4AE0-9E36-523E58942A34}" type="slidenum">
              <a:rPr lang="en-AU" altLang="en-US" sz="1400" smtClean="0">
                <a:latin typeface="Arial" charset="0"/>
                <a:ea typeface="ＭＳ Ｐゴシック" pitchFamily="34" charset="-128"/>
                <a:cs typeface="Arial" charset="0"/>
              </a:rPr>
              <a:pPr algn="r"/>
              <a:t>6</a:t>
            </a:fld>
            <a:endParaRPr lang="en-AU" altLang="en-US" sz="1400" dirty="0" smtClean="0">
              <a:latin typeface="Arial" charset="0"/>
              <a:ea typeface="ＭＳ Ｐゴシック" pitchFamily="34" charset="-128"/>
              <a:cs typeface="Arial" charset="0"/>
            </a:endParaRPr>
          </a:p>
        </p:txBody>
      </p:sp>
      <p:sp>
        <p:nvSpPr>
          <p:cNvPr id="4" name="Text Placeholder 5"/>
          <p:cNvSpPr txBox="1">
            <a:spLocks/>
          </p:cNvSpPr>
          <p:nvPr/>
        </p:nvSpPr>
        <p:spPr>
          <a:xfrm>
            <a:off x="26518" y="0"/>
            <a:ext cx="5652120" cy="836712"/>
          </a:xfrm>
          <a:prstGeom prst="rect">
            <a:avLst/>
          </a:prstGeom>
        </p:spPr>
        <p:txBody>
          <a:bodyPr lIns="20961" tIns="10481" rIns="20961" bIns="10481"/>
          <a:lstStyle>
            <a:lvl1pPr marL="1183524" indent="-1183524" algn="l" defTabSz="1993301" rtl="0" eaLnBrk="0" fontAlgn="base" hangingPunct="0">
              <a:spcBef>
                <a:spcPct val="20000"/>
              </a:spcBef>
              <a:spcAft>
                <a:spcPct val="0"/>
              </a:spcAft>
              <a:buClr>
                <a:srgbClr val="005A9B"/>
              </a:buClr>
              <a:buFont typeface="Arial" charset="0"/>
              <a:buChar char="•"/>
              <a:defRPr sz="12200" kern="1200">
                <a:solidFill>
                  <a:srgbClr val="595959"/>
                </a:solidFill>
                <a:latin typeface="Arial"/>
                <a:ea typeface="ＭＳ Ｐゴシック" charset="-128"/>
                <a:cs typeface="Arial"/>
              </a:defRPr>
            </a:lvl1pPr>
            <a:lvl2pPr marL="3239113" indent="-1245813" algn="l" defTabSz="1993301" rtl="0" eaLnBrk="0" fontAlgn="base" hangingPunct="0">
              <a:spcBef>
                <a:spcPct val="20000"/>
              </a:spcBef>
              <a:spcAft>
                <a:spcPct val="0"/>
              </a:spcAft>
              <a:buClr>
                <a:srgbClr val="005A9B"/>
              </a:buClr>
              <a:buFont typeface="Arial" charset="0"/>
              <a:buChar char="–"/>
              <a:defRPr sz="11300" kern="1200">
                <a:solidFill>
                  <a:srgbClr val="595959"/>
                </a:solidFill>
                <a:latin typeface="Arial"/>
                <a:ea typeface="ＭＳ Ｐゴシック" charset="-128"/>
                <a:cs typeface="Arial"/>
              </a:defRPr>
            </a:lvl2pPr>
            <a:lvl3pPr marL="4983251" indent="-996650" algn="l" defTabSz="1993301" rtl="0" eaLnBrk="0" fontAlgn="base" hangingPunct="0">
              <a:spcBef>
                <a:spcPct val="20000"/>
              </a:spcBef>
              <a:spcAft>
                <a:spcPct val="0"/>
              </a:spcAft>
              <a:buClr>
                <a:srgbClr val="005A9B"/>
              </a:buClr>
              <a:buFont typeface="Arial" charset="0"/>
              <a:buChar char="•"/>
              <a:defRPr sz="9600" kern="1200">
                <a:solidFill>
                  <a:srgbClr val="595959"/>
                </a:solidFill>
                <a:latin typeface="Arial"/>
                <a:ea typeface="ＭＳ Ｐゴシック" charset="-128"/>
                <a:cs typeface="Arial"/>
              </a:defRPr>
            </a:lvl3pPr>
            <a:lvl4pPr marL="6976552" indent="-996650" algn="l" defTabSz="1993301" rtl="0" eaLnBrk="0" fontAlgn="base" hangingPunct="0">
              <a:spcBef>
                <a:spcPct val="20000"/>
              </a:spcBef>
              <a:spcAft>
                <a:spcPct val="0"/>
              </a:spcAft>
              <a:buClr>
                <a:srgbClr val="005A9B"/>
              </a:buClr>
              <a:buFont typeface="Arial" charset="0"/>
              <a:buChar char="–"/>
              <a:defRPr sz="8700" kern="1200">
                <a:solidFill>
                  <a:srgbClr val="595959"/>
                </a:solidFill>
                <a:latin typeface="Arial"/>
                <a:ea typeface="ＭＳ Ｐゴシック" charset="-128"/>
                <a:cs typeface="Arial"/>
              </a:defRPr>
            </a:lvl4pPr>
            <a:lvl5pPr marL="8969853" indent="-996650" algn="l" defTabSz="1993301" rtl="0" eaLnBrk="0" fontAlgn="base" hangingPunct="0">
              <a:spcBef>
                <a:spcPct val="20000"/>
              </a:spcBef>
              <a:spcAft>
                <a:spcPct val="0"/>
              </a:spcAft>
              <a:buClr>
                <a:srgbClr val="005A9B"/>
              </a:buClr>
              <a:buFont typeface="Arial" charset="0"/>
              <a:buChar char="»"/>
              <a:defRPr sz="8700" kern="1200">
                <a:solidFill>
                  <a:srgbClr val="595959"/>
                </a:solidFill>
                <a:latin typeface="Arial"/>
                <a:ea typeface="ＭＳ Ｐゴシック" charset="-128"/>
                <a:cs typeface="Arial"/>
              </a:defRPr>
            </a:lvl5pPr>
            <a:lvl6pPr marL="10963153" indent="-996650" algn="l" defTabSz="1993301" rtl="0" eaLnBrk="1" latinLnBrk="0" hangingPunct="1">
              <a:spcBef>
                <a:spcPct val="20000"/>
              </a:spcBef>
              <a:buFont typeface="Arial"/>
              <a:buChar char="•"/>
              <a:defRPr sz="8700" kern="1200">
                <a:solidFill>
                  <a:schemeClr val="tx1"/>
                </a:solidFill>
                <a:latin typeface="+mn-lt"/>
                <a:ea typeface="+mn-ea"/>
                <a:cs typeface="+mn-cs"/>
              </a:defRPr>
            </a:lvl6pPr>
            <a:lvl7pPr marL="12956454" indent="-996650" algn="l" defTabSz="1993301" rtl="0" eaLnBrk="1" latinLnBrk="0" hangingPunct="1">
              <a:spcBef>
                <a:spcPct val="20000"/>
              </a:spcBef>
              <a:buFont typeface="Arial"/>
              <a:buChar char="•"/>
              <a:defRPr sz="8700" kern="1200">
                <a:solidFill>
                  <a:schemeClr val="tx1"/>
                </a:solidFill>
                <a:latin typeface="+mn-lt"/>
                <a:ea typeface="+mn-ea"/>
                <a:cs typeface="+mn-cs"/>
              </a:defRPr>
            </a:lvl7pPr>
            <a:lvl8pPr marL="14949754" indent="-996650" algn="l" defTabSz="1993301" rtl="0" eaLnBrk="1" latinLnBrk="0" hangingPunct="1">
              <a:spcBef>
                <a:spcPct val="20000"/>
              </a:spcBef>
              <a:buFont typeface="Arial"/>
              <a:buChar char="•"/>
              <a:defRPr sz="8700" kern="1200">
                <a:solidFill>
                  <a:schemeClr val="tx1"/>
                </a:solidFill>
                <a:latin typeface="+mn-lt"/>
                <a:ea typeface="+mn-ea"/>
                <a:cs typeface="+mn-cs"/>
              </a:defRPr>
            </a:lvl8pPr>
            <a:lvl9pPr marL="16943055" indent="-996650" algn="l" defTabSz="1993301" rtl="0" eaLnBrk="1" latinLnBrk="0" hangingPunct="1">
              <a:spcBef>
                <a:spcPct val="20000"/>
              </a:spcBef>
              <a:buFont typeface="Arial"/>
              <a:buChar char="•"/>
              <a:defRPr sz="8700" kern="1200">
                <a:solidFill>
                  <a:schemeClr val="tx1"/>
                </a:solidFill>
                <a:latin typeface="+mn-lt"/>
                <a:ea typeface="+mn-ea"/>
                <a:cs typeface="+mn-cs"/>
              </a:defRPr>
            </a:lvl9pPr>
          </a:lstStyle>
          <a:p>
            <a:pPr marL="0" indent="0" algn="ctr">
              <a:buNone/>
            </a:pPr>
            <a:r>
              <a:rPr lang="en-AU" sz="2400" b="1" i="1" dirty="0" smtClean="0">
                <a:solidFill>
                  <a:schemeClr val="bg1"/>
                </a:solidFill>
                <a:latin typeface="Arial" panose="020B0604020202020204" pitchFamily="34" charset="0"/>
                <a:cs typeface="Arial" panose="020B0604020202020204" pitchFamily="34" charset="0"/>
              </a:rPr>
              <a:t>In Situ</a:t>
            </a:r>
            <a:r>
              <a:rPr lang="en-AU" sz="2400" b="1" dirty="0" smtClean="0">
                <a:solidFill>
                  <a:schemeClr val="bg1"/>
                </a:solidFill>
                <a:latin typeface="Arial" panose="020B0604020202020204" pitchFamily="34" charset="0"/>
                <a:cs typeface="Arial" panose="020B0604020202020204" pitchFamily="34" charset="0"/>
              </a:rPr>
              <a:t> X-ray Absorption </a:t>
            </a:r>
          </a:p>
          <a:p>
            <a:pPr marL="0" indent="0" algn="ctr">
              <a:buNone/>
            </a:pPr>
            <a:r>
              <a:rPr lang="en-AU" sz="2400" b="1" dirty="0" smtClean="0">
                <a:solidFill>
                  <a:schemeClr val="bg1"/>
                </a:solidFill>
                <a:latin typeface="Arial" panose="020B0604020202020204" pitchFamily="34" charset="0"/>
                <a:cs typeface="Arial" panose="020B0604020202020204" pitchFamily="34" charset="0"/>
              </a:rPr>
              <a:t>Spectroscopy</a:t>
            </a:r>
            <a:endParaRPr lang="en-AU" sz="2400" b="1" i="1" dirty="0">
              <a:solidFill>
                <a:schemeClr val="bg1"/>
              </a:solidFill>
              <a:latin typeface="Arial" panose="020B0604020202020204" pitchFamily="34" charset="0"/>
              <a:cs typeface="Arial" panose="020B0604020202020204" pitchFamily="34" charset="0"/>
            </a:endParaRPr>
          </a:p>
        </p:txBody>
      </p:sp>
      <p:sp>
        <p:nvSpPr>
          <p:cNvPr id="34" name="Content Placeholder 1"/>
          <p:cNvSpPr txBox="1">
            <a:spLocks/>
          </p:cNvSpPr>
          <p:nvPr/>
        </p:nvSpPr>
        <p:spPr bwMode="auto">
          <a:xfrm>
            <a:off x="0" y="6588058"/>
            <a:ext cx="5828685" cy="485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AU" sz="400" i="1" dirty="0" smtClean="0">
              <a:solidFill>
                <a:schemeClr val="bg1"/>
              </a:solidFill>
              <a:latin typeface="Arial" pitchFamily="34" charset="0"/>
              <a:cs typeface="Arial" pitchFamily="34" charset="0"/>
            </a:endParaRPr>
          </a:p>
        </p:txBody>
      </p:sp>
      <p:sp>
        <p:nvSpPr>
          <p:cNvPr id="18" name="Content Placeholder 1"/>
          <p:cNvSpPr txBox="1">
            <a:spLocks/>
          </p:cNvSpPr>
          <p:nvPr/>
        </p:nvSpPr>
        <p:spPr bwMode="auto">
          <a:xfrm>
            <a:off x="-2832574" y="420023"/>
            <a:ext cx="2629227" cy="70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rgbClr val="0070C0"/>
                </a:solidFill>
                <a:latin typeface="Arial" panose="020B0604020202020204" pitchFamily="34" charset="0"/>
                <a:cs typeface="Arial" panose="020B0604020202020204" pitchFamily="34" charset="0"/>
              </a:rPr>
              <a:t>Active handling laboratories and facilities</a:t>
            </a:r>
            <a:endParaRPr lang="en-AU" sz="1200" b="1" dirty="0" smtClean="0">
              <a:solidFill>
                <a:srgbClr val="0070C0"/>
              </a:solidFill>
              <a:latin typeface="Arial" panose="020B0604020202020204" pitchFamily="34" charset="0"/>
              <a:cs typeface="Arial" panose="020B0604020202020204" pitchFamily="34" charset="0"/>
            </a:endParaRPr>
          </a:p>
        </p:txBody>
      </p:sp>
      <p:pic>
        <p:nvPicPr>
          <p:cNvPr id="4101" name="Picture 5" descr="https://industry.gov.au/AboutUs/CorporatePublications/AnnualReports/AnnualReport201415/sites/prod.ar2015/files/images/The%20Australian%20Synchrotron%20from%20above%20on%20the%202015%20Open%20Day.JPG"/>
          <p:cNvPicPr>
            <a:picLocks noChangeAspect="1" noChangeArrowheads="1"/>
          </p:cNvPicPr>
          <p:nvPr/>
        </p:nvPicPr>
        <p:blipFill rotWithShape="1">
          <a:blip r:embed="rId3">
            <a:extLst>
              <a:ext uri="{28A0092B-C50C-407E-A947-70E740481C1C}">
                <a14:useLocalDpi xmlns:a14="http://schemas.microsoft.com/office/drawing/2010/main" val="0"/>
              </a:ext>
            </a:extLst>
          </a:blip>
          <a:srcRect l="12247" t="-1" r="13539" b="13195"/>
          <a:stretch/>
        </p:blipFill>
        <p:spPr bwMode="auto">
          <a:xfrm>
            <a:off x="5004048" y="1030273"/>
            <a:ext cx="3381905" cy="2349260"/>
          </a:xfrm>
          <a:prstGeom prst="rect">
            <a:avLst/>
          </a:prstGeom>
          <a:noFill/>
          <a:extLst>
            <a:ext uri="{909E8E84-426E-40DD-AFC4-6F175D3DCCD1}">
              <a14:hiddenFill xmlns:a14="http://schemas.microsoft.com/office/drawing/2010/main">
                <a:solidFill>
                  <a:srgbClr val="FFFFFF"/>
                </a:solidFill>
              </a14:hiddenFill>
            </a:ext>
          </a:extLst>
        </p:spPr>
      </p:pic>
      <p:sp>
        <p:nvSpPr>
          <p:cNvPr id="23" name="Content Placeholder 1"/>
          <p:cNvSpPr txBox="1">
            <a:spLocks/>
          </p:cNvSpPr>
          <p:nvPr/>
        </p:nvSpPr>
        <p:spPr bwMode="auto">
          <a:xfrm>
            <a:off x="190001" y="1030273"/>
            <a:ext cx="4392784" cy="2253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AU" sz="1400" b="1" dirty="0" smtClean="0">
                <a:solidFill>
                  <a:srgbClr val="0070C0"/>
                </a:solidFill>
                <a:latin typeface="Arial" panose="020B0604020202020204" pitchFamily="34" charset="0"/>
                <a:cs typeface="Arial" panose="020B0604020202020204" pitchFamily="34" charset="0"/>
              </a:rPr>
              <a:t>Actinides can access a variety of valence states </a:t>
            </a:r>
          </a:p>
          <a:p>
            <a:r>
              <a:rPr lang="en-AU" sz="1400" b="1" dirty="0" smtClean="0">
                <a:solidFill>
                  <a:srgbClr val="0070C0"/>
                </a:solidFill>
                <a:latin typeface="Arial" panose="020B0604020202020204" pitchFamily="34" charset="0"/>
                <a:cs typeface="Arial" panose="020B0604020202020204" pitchFamily="34" charset="0"/>
              </a:rPr>
              <a:t>U(IV) Insoluble in mildly acidic/basic environmental conditions</a:t>
            </a:r>
          </a:p>
          <a:p>
            <a:r>
              <a:rPr lang="en-AU" sz="1400" b="1" dirty="0" smtClean="0">
                <a:solidFill>
                  <a:srgbClr val="0070C0"/>
                </a:solidFill>
                <a:latin typeface="Arial" panose="020B0604020202020204" pitchFamily="34" charset="0"/>
                <a:cs typeface="Arial" panose="020B0604020202020204" pitchFamily="34" charset="0"/>
              </a:rPr>
              <a:t>U(VI) Highly </a:t>
            </a:r>
            <a:r>
              <a:rPr lang="en-AU" sz="1400" b="1" dirty="0">
                <a:solidFill>
                  <a:srgbClr val="0070C0"/>
                </a:solidFill>
                <a:latin typeface="Arial" panose="020B0604020202020204" pitchFamily="34" charset="0"/>
                <a:cs typeface="Arial" panose="020B0604020202020204" pitchFamily="34" charset="0"/>
              </a:rPr>
              <a:t>soluble in mildly acidic/basic environmental </a:t>
            </a:r>
            <a:r>
              <a:rPr lang="en-AU" sz="1400" b="1" dirty="0" smtClean="0">
                <a:solidFill>
                  <a:srgbClr val="0070C0"/>
                </a:solidFill>
                <a:latin typeface="Arial" panose="020B0604020202020204" pitchFamily="34" charset="0"/>
                <a:cs typeface="Arial" panose="020B0604020202020204" pitchFamily="34" charset="0"/>
              </a:rPr>
              <a:t>conditions and mobile</a:t>
            </a:r>
            <a:br>
              <a:rPr lang="en-AU" sz="1400" b="1" dirty="0" smtClean="0">
                <a:solidFill>
                  <a:srgbClr val="0070C0"/>
                </a:solidFill>
                <a:latin typeface="Arial" panose="020B0604020202020204" pitchFamily="34" charset="0"/>
                <a:cs typeface="Arial" panose="020B0604020202020204" pitchFamily="34" charset="0"/>
              </a:rPr>
            </a:br>
            <a:endParaRPr lang="en-AU" sz="1400" b="1" dirty="0" smtClean="0">
              <a:solidFill>
                <a:srgbClr val="0070C0"/>
              </a:solidFill>
              <a:latin typeface="Arial" panose="020B0604020202020204" pitchFamily="34" charset="0"/>
              <a:cs typeface="Arial" panose="020B0604020202020204" pitchFamily="34" charset="0"/>
            </a:endParaRPr>
          </a:p>
          <a:p>
            <a:pPr marL="0" indent="0">
              <a:buNone/>
            </a:pPr>
            <a:r>
              <a:rPr lang="en-AU" sz="1400" b="1" dirty="0" smtClean="0">
                <a:solidFill>
                  <a:srgbClr val="002060"/>
                </a:solidFill>
                <a:latin typeface="Arial" panose="020B0604020202020204" pitchFamily="34" charset="0"/>
                <a:cs typeface="Arial" panose="020B0604020202020204" pitchFamily="34" charset="0"/>
              </a:rPr>
              <a:t>X-ray </a:t>
            </a:r>
            <a:r>
              <a:rPr lang="en-AU" sz="1400" b="1" dirty="0">
                <a:solidFill>
                  <a:srgbClr val="002060"/>
                </a:solidFill>
                <a:latin typeface="Arial" panose="020B0604020202020204" pitchFamily="34" charset="0"/>
                <a:cs typeface="Arial" panose="020B0604020202020204" pitchFamily="34" charset="0"/>
              </a:rPr>
              <a:t>a</a:t>
            </a:r>
            <a:r>
              <a:rPr lang="en-AU" sz="1400" b="1" dirty="0" smtClean="0">
                <a:solidFill>
                  <a:srgbClr val="002060"/>
                </a:solidFill>
                <a:latin typeface="Arial" panose="020B0604020202020204" pitchFamily="34" charset="0"/>
                <a:cs typeface="Arial" panose="020B0604020202020204" pitchFamily="34" charset="0"/>
              </a:rPr>
              <a:t>bsorption spectroscopy allows the oxidation states of elements to be directly measured </a:t>
            </a:r>
            <a:endParaRPr lang="en-AU" sz="1200" b="1" dirty="0" smtClean="0">
              <a:solidFill>
                <a:srgbClr val="002060"/>
              </a:solidFill>
              <a:latin typeface="Arial" panose="020B0604020202020204" pitchFamily="34" charset="0"/>
              <a:cs typeface="Arial" panose="020B0604020202020204" pitchFamily="34" charset="0"/>
            </a:endParaRPr>
          </a:p>
        </p:txBody>
      </p:sp>
      <p:sp>
        <p:nvSpPr>
          <p:cNvPr id="25" name="Content Placeholder 1"/>
          <p:cNvSpPr txBox="1">
            <a:spLocks/>
          </p:cNvSpPr>
          <p:nvPr/>
        </p:nvSpPr>
        <p:spPr bwMode="auto">
          <a:xfrm>
            <a:off x="-3492896" y="-171400"/>
            <a:ext cx="2629227" cy="70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rgbClr val="0070C0"/>
                </a:solidFill>
                <a:latin typeface="Arial" panose="020B0604020202020204" pitchFamily="34" charset="0"/>
                <a:cs typeface="Arial" panose="020B0604020202020204" pitchFamily="34" charset="0"/>
              </a:rPr>
              <a:t>3</a:t>
            </a:r>
            <a:r>
              <a:rPr lang="en-AU" sz="1400" b="1" baseline="30000" dirty="0" smtClean="0">
                <a:solidFill>
                  <a:srgbClr val="0070C0"/>
                </a:solidFill>
                <a:latin typeface="Arial" panose="020B0604020202020204" pitchFamily="34" charset="0"/>
                <a:cs typeface="Arial" panose="020B0604020202020204" pitchFamily="34" charset="0"/>
              </a:rPr>
              <a:t>rd</a:t>
            </a:r>
            <a:r>
              <a:rPr lang="en-AU" sz="1400" b="1" dirty="0" smtClean="0">
                <a:solidFill>
                  <a:srgbClr val="0070C0"/>
                </a:solidFill>
                <a:latin typeface="Arial" panose="020B0604020202020204" pitchFamily="34" charset="0"/>
                <a:cs typeface="Arial" panose="020B0604020202020204" pitchFamily="34" charset="0"/>
              </a:rPr>
              <a:t> Generation 4 GeV Synchrotron Light Source</a:t>
            </a:r>
            <a:endParaRPr lang="en-AU" sz="1200" b="1" dirty="0" smtClean="0">
              <a:solidFill>
                <a:srgbClr val="0070C0"/>
              </a:solidFill>
              <a:latin typeface="Arial" panose="020B0604020202020204" pitchFamily="34" charset="0"/>
              <a:cs typeface="Arial" panose="020B0604020202020204" pitchFamily="34" charset="0"/>
            </a:endParaRPr>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0230" y="4324536"/>
            <a:ext cx="2894714" cy="1944216"/>
          </a:xfrm>
          <a:prstGeom prst="rect">
            <a:avLst/>
          </a:prstGeom>
        </p:spPr>
      </p:pic>
      <p:pic>
        <p:nvPicPr>
          <p:cNvPr id="14" name="Picture 13"/>
          <p:cNvPicPr>
            <a:picLocks noChangeAspect="1"/>
          </p:cNvPicPr>
          <p:nvPr/>
        </p:nvPicPr>
        <p:blipFill rotWithShape="1">
          <a:blip r:embed="rId5">
            <a:extLst>
              <a:ext uri="{28A0092B-C50C-407E-A947-70E740481C1C}">
                <a14:useLocalDpi xmlns:a14="http://schemas.microsoft.com/office/drawing/2010/main" val="0"/>
              </a:ext>
            </a:extLst>
          </a:blip>
          <a:srcRect t="14197" b="15972"/>
          <a:stretch/>
        </p:blipFill>
        <p:spPr>
          <a:xfrm>
            <a:off x="6588224" y="4307709"/>
            <a:ext cx="2088112" cy="1944216"/>
          </a:xfrm>
          <a:prstGeom prst="rect">
            <a:avLst/>
          </a:prstGeom>
        </p:spPr>
      </p:pic>
      <p:pic>
        <p:nvPicPr>
          <p:cNvPr id="15" name="Picture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6200000">
            <a:off x="4031941" y="4039877"/>
            <a:ext cx="1944215" cy="2546936"/>
          </a:xfrm>
          <a:prstGeom prst="rect">
            <a:avLst/>
          </a:prstGeom>
        </p:spPr>
      </p:pic>
      <p:pic>
        <p:nvPicPr>
          <p:cNvPr id="6146" name="Picture 2" descr="http://inano.au.dk/fileadmin/inano/iNANO-system/nanotools_picts/x-ray_abs_2.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59632" y="2996952"/>
            <a:ext cx="2592288" cy="1190336"/>
          </a:xfrm>
          <a:prstGeom prst="rect">
            <a:avLst/>
          </a:prstGeom>
          <a:noFill/>
          <a:extLst>
            <a:ext uri="{909E8E84-426E-40DD-AFC4-6F175D3DCCD1}">
              <a14:hiddenFill xmlns:a14="http://schemas.microsoft.com/office/drawing/2010/main">
                <a:solidFill>
                  <a:srgbClr val="FFFFFF"/>
                </a:solidFill>
              </a14:hiddenFill>
            </a:ext>
          </a:extLst>
        </p:spPr>
      </p:pic>
      <p:sp>
        <p:nvSpPr>
          <p:cNvPr id="20" name="Content Placeholder 1"/>
          <p:cNvSpPr txBox="1">
            <a:spLocks/>
          </p:cNvSpPr>
          <p:nvPr/>
        </p:nvSpPr>
        <p:spPr bwMode="auto">
          <a:xfrm>
            <a:off x="4391832" y="3773954"/>
            <a:ext cx="4392784" cy="446661"/>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lnSpcReduction="10000"/>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200" b="1" dirty="0" smtClean="0">
                <a:solidFill>
                  <a:srgbClr val="0070C0"/>
                </a:solidFill>
                <a:latin typeface="Arial" panose="020B0604020202020204" pitchFamily="34" charset="0"/>
                <a:cs typeface="Arial" panose="020B0604020202020204" pitchFamily="34" charset="0"/>
              </a:rPr>
              <a:t>X-ray Absorption Spectroscopy beamline, Australian Synchrotron, high temperature </a:t>
            </a:r>
            <a:r>
              <a:rPr lang="en-AU" sz="1200" b="1" i="1" dirty="0" smtClean="0">
                <a:solidFill>
                  <a:srgbClr val="0070C0"/>
                </a:solidFill>
                <a:latin typeface="Arial" panose="020B0604020202020204" pitchFamily="34" charset="0"/>
                <a:cs typeface="Arial" panose="020B0604020202020204" pitchFamily="34" charset="0"/>
              </a:rPr>
              <a:t>in situ</a:t>
            </a:r>
            <a:r>
              <a:rPr lang="en-AU" sz="1200" b="1" dirty="0" smtClean="0">
                <a:solidFill>
                  <a:srgbClr val="0070C0"/>
                </a:solidFill>
                <a:latin typeface="Arial" panose="020B0604020202020204" pitchFamily="34" charset="0"/>
                <a:cs typeface="Arial" panose="020B0604020202020204" pitchFamily="34" charset="0"/>
              </a:rPr>
              <a:t> set up</a:t>
            </a:r>
            <a:endParaRPr lang="en-AU" sz="1100" b="1" dirty="0" smtClean="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70992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Text Placeholder 2"/>
          <p:cNvSpPr>
            <a:spLocks noGrp="1"/>
          </p:cNvSpPr>
          <p:nvPr>
            <p:ph type="body" sz="half" idx="2"/>
          </p:nvPr>
        </p:nvSpPr>
        <p:spPr>
          <a:xfrm>
            <a:off x="0" y="6597352"/>
            <a:ext cx="9144000" cy="266998"/>
          </a:xfrm>
          <a:solidFill>
            <a:schemeClr val="tx1">
              <a:alpha val="72940"/>
            </a:schemeClr>
          </a:solidFill>
        </p:spPr>
        <p:txBody>
          <a:bodyPr/>
          <a:lstStyle/>
          <a:p>
            <a:pPr algn="r"/>
            <a:fld id="{8289C016-2EB2-4AE0-9E36-523E58942A34}" type="slidenum">
              <a:rPr lang="en-AU" altLang="en-US" sz="1400" smtClean="0">
                <a:latin typeface="Arial" charset="0"/>
                <a:ea typeface="ＭＳ Ｐゴシック" pitchFamily="34" charset="-128"/>
                <a:cs typeface="Arial" charset="0"/>
              </a:rPr>
              <a:pPr algn="r"/>
              <a:t>7</a:t>
            </a:fld>
            <a:endParaRPr lang="en-AU" altLang="en-US" sz="1400" dirty="0" smtClean="0">
              <a:latin typeface="Arial" charset="0"/>
              <a:ea typeface="ＭＳ Ｐゴシック" pitchFamily="34" charset="-128"/>
              <a:cs typeface="Arial" charset="0"/>
            </a:endParaRPr>
          </a:p>
        </p:txBody>
      </p:sp>
      <p:sp>
        <p:nvSpPr>
          <p:cNvPr id="4" name="Text Placeholder 5"/>
          <p:cNvSpPr txBox="1">
            <a:spLocks/>
          </p:cNvSpPr>
          <p:nvPr/>
        </p:nvSpPr>
        <p:spPr>
          <a:xfrm>
            <a:off x="26518" y="0"/>
            <a:ext cx="5652120" cy="836712"/>
          </a:xfrm>
          <a:prstGeom prst="rect">
            <a:avLst/>
          </a:prstGeom>
        </p:spPr>
        <p:txBody>
          <a:bodyPr lIns="20961" tIns="10481" rIns="20961" bIns="10481"/>
          <a:lstStyle>
            <a:lvl1pPr marL="1183524" indent="-1183524" algn="l" defTabSz="1993301" rtl="0" eaLnBrk="0" fontAlgn="base" hangingPunct="0">
              <a:spcBef>
                <a:spcPct val="20000"/>
              </a:spcBef>
              <a:spcAft>
                <a:spcPct val="0"/>
              </a:spcAft>
              <a:buClr>
                <a:srgbClr val="005A9B"/>
              </a:buClr>
              <a:buFont typeface="Arial" charset="0"/>
              <a:buChar char="•"/>
              <a:defRPr sz="12200" kern="1200">
                <a:solidFill>
                  <a:srgbClr val="595959"/>
                </a:solidFill>
                <a:latin typeface="Arial"/>
                <a:ea typeface="ＭＳ Ｐゴシック" charset="-128"/>
                <a:cs typeface="Arial"/>
              </a:defRPr>
            </a:lvl1pPr>
            <a:lvl2pPr marL="3239113" indent="-1245813" algn="l" defTabSz="1993301" rtl="0" eaLnBrk="0" fontAlgn="base" hangingPunct="0">
              <a:spcBef>
                <a:spcPct val="20000"/>
              </a:spcBef>
              <a:spcAft>
                <a:spcPct val="0"/>
              </a:spcAft>
              <a:buClr>
                <a:srgbClr val="005A9B"/>
              </a:buClr>
              <a:buFont typeface="Arial" charset="0"/>
              <a:buChar char="–"/>
              <a:defRPr sz="11300" kern="1200">
                <a:solidFill>
                  <a:srgbClr val="595959"/>
                </a:solidFill>
                <a:latin typeface="Arial"/>
                <a:ea typeface="ＭＳ Ｐゴシック" charset="-128"/>
                <a:cs typeface="Arial"/>
              </a:defRPr>
            </a:lvl2pPr>
            <a:lvl3pPr marL="4983251" indent="-996650" algn="l" defTabSz="1993301" rtl="0" eaLnBrk="0" fontAlgn="base" hangingPunct="0">
              <a:spcBef>
                <a:spcPct val="20000"/>
              </a:spcBef>
              <a:spcAft>
                <a:spcPct val="0"/>
              </a:spcAft>
              <a:buClr>
                <a:srgbClr val="005A9B"/>
              </a:buClr>
              <a:buFont typeface="Arial" charset="0"/>
              <a:buChar char="•"/>
              <a:defRPr sz="9600" kern="1200">
                <a:solidFill>
                  <a:srgbClr val="595959"/>
                </a:solidFill>
                <a:latin typeface="Arial"/>
                <a:ea typeface="ＭＳ Ｐゴシック" charset="-128"/>
                <a:cs typeface="Arial"/>
              </a:defRPr>
            </a:lvl3pPr>
            <a:lvl4pPr marL="6976552" indent="-996650" algn="l" defTabSz="1993301" rtl="0" eaLnBrk="0" fontAlgn="base" hangingPunct="0">
              <a:spcBef>
                <a:spcPct val="20000"/>
              </a:spcBef>
              <a:spcAft>
                <a:spcPct val="0"/>
              </a:spcAft>
              <a:buClr>
                <a:srgbClr val="005A9B"/>
              </a:buClr>
              <a:buFont typeface="Arial" charset="0"/>
              <a:buChar char="–"/>
              <a:defRPr sz="8700" kern="1200">
                <a:solidFill>
                  <a:srgbClr val="595959"/>
                </a:solidFill>
                <a:latin typeface="Arial"/>
                <a:ea typeface="ＭＳ Ｐゴシック" charset="-128"/>
                <a:cs typeface="Arial"/>
              </a:defRPr>
            </a:lvl4pPr>
            <a:lvl5pPr marL="8969853" indent="-996650" algn="l" defTabSz="1993301" rtl="0" eaLnBrk="0" fontAlgn="base" hangingPunct="0">
              <a:spcBef>
                <a:spcPct val="20000"/>
              </a:spcBef>
              <a:spcAft>
                <a:spcPct val="0"/>
              </a:spcAft>
              <a:buClr>
                <a:srgbClr val="005A9B"/>
              </a:buClr>
              <a:buFont typeface="Arial" charset="0"/>
              <a:buChar char="»"/>
              <a:defRPr sz="8700" kern="1200">
                <a:solidFill>
                  <a:srgbClr val="595959"/>
                </a:solidFill>
                <a:latin typeface="Arial"/>
                <a:ea typeface="ＭＳ Ｐゴシック" charset="-128"/>
                <a:cs typeface="Arial"/>
              </a:defRPr>
            </a:lvl5pPr>
            <a:lvl6pPr marL="10963153" indent="-996650" algn="l" defTabSz="1993301" rtl="0" eaLnBrk="1" latinLnBrk="0" hangingPunct="1">
              <a:spcBef>
                <a:spcPct val="20000"/>
              </a:spcBef>
              <a:buFont typeface="Arial"/>
              <a:buChar char="•"/>
              <a:defRPr sz="8700" kern="1200">
                <a:solidFill>
                  <a:schemeClr val="tx1"/>
                </a:solidFill>
                <a:latin typeface="+mn-lt"/>
                <a:ea typeface="+mn-ea"/>
                <a:cs typeface="+mn-cs"/>
              </a:defRPr>
            </a:lvl6pPr>
            <a:lvl7pPr marL="12956454" indent="-996650" algn="l" defTabSz="1993301" rtl="0" eaLnBrk="1" latinLnBrk="0" hangingPunct="1">
              <a:spcBef>
                <a:spcPct val="20000"/>
              </a:spcBef>
              <a:buFont typeface="Arial"/>
              <a:buChar char="•"/>
              <a:defRPr sz="8700" kern="1200">
                <a:solidFill>
                  <a:schemeClr val="tx1"/>
                </a:solidFill>
                <a:latin typeface="+mn-lt"/>
                <a:ea typeface="+mn-ea"/>
                <a:cs typeface="+mn-cs"/>
              </a:defRPr>
            </a:lvl7pPr>
            <a:lvl8pPr marL="14949754" indent="-996650" algn="l" defTabSz="1993301" rtl="0" eaLnBrk="1" latinLnBrk="0" hangingPunct="1">
              <a:spcBef>
                <a:spcPct val="20000"/>
              </a:spcBef>
              <a:buFont typeface="Arial"/>
              <a:buChar char="•"/>
              <a:defRPr sz="8700" kern="1200">
                <a:solidFill>
                  <a:schemeClr val="tx1"/>
                </a:solidFill>
                <a:latin typeface="+mn-lt"/>
                <a:ea typeface="+mn-ea"/>
                <a:cs typeface="+mn-cs"/>
              </a:defRPr>
            </a:lvl8pPr>
            <a:lvl9pPr marL="16943055" indent="-996650" algn="l" defTabSz="1993301" rtl="0" eaLnBrk="1" latinLnBrk="0" hangingPunct="1">
              <a:spcBef>
                <a:spcPct val="20000"/>
              </a:spcBef>
              <a:buFont typeface="Arial"/>
              <a:buChar char="•"/>
              <a:defRPr sz="8700" kern="1200">
                <a:solidFill>
                  <a:schemeClr val="tx1"/>
                </a:solidFill>
                <a:latin typeface="+mn-lt"/>
                <a:ea typeface="+mn-ea"/>
                <a:cs typeface="+mn-cs"/>
              </a:defRPr>
            </a:lvl9pPr>
          </a:lstStyle>
          <a:p>
            <a:pPr marL="0" indent="0" algn="ctr">
              <a:buNone/>
            </a:pPr>
            <a:r>
              <a:rPr lang="en-AU" sz="2400" b="1" i="1" dirty="0" smtClean="0">
                <a:solidFill>
                  <a:schemeClr val="bg1"/>
                </a:solidFill>
                <a:latin typeface="Arial" panose="020B0604020202020204" pitchFamily="34" charset="0"/>
                <a:cs typeface="Arial" panose="020B0604020202020204" pitchFamily="34" charset="0"/>
              </a:rPr>
              <a:t>In Situ</a:t>
            </a:r>
            <a:r>
              <a:rPr lang="en-AU" sz="2400" b="1" dirty="0" smtClean="0">
                <a:solidFill>
                  <a:schemeClr val="bg1"/>
                </a:solidFill>
                <a:latin typeface="Arial" panose="020B0604020202020204" pitchFamily="34" charset="0"/>
                <a:cs typeface="Arial" panose="020B0604020202020204" pitchFamily="34" charset="0"/>
              </a:rPr>
              <a:t> X-ray Absorption </a:t>
            </a:r>
          </a:p>
          <a:p>
            <a:pPr marL="0" indent="0" algn="ctr">
              <a:buNone/>
            </a:pPr>
            <a:r>
              <a:rPr lang="en-AU" sz="2400" b="1" dirty="0" smtClean="0">
                <a:solidFill>
                  <a:schemeClr val="bg1"/>
                </a:solidFill>
                <a:latin typeface="Arial" panose="020B0604020202020204" pitchFamily="34" charset="0"/>
                <a:cs typeface="Arial" panose="020B0604020202020204" pitchFamily="34" charset="0"/>
              </a:rPr>
              <a:t>Spectroscopy</a:t>
            </a:r>
            <a:endParaRPr lang="en-AU" sz="2400" b="1" i="1" dirty="0">
              <a:solidFill>
                <a:schemeClr val="bg1"/>
              </a:solidFill>
              <a:latin typeface="Arial" panose="020B0604020202020204" pitchFamily="34" charset="0"/>
              <a:cs typeface="Arial" panose="020B0604020202020204" pitchFamily="34" charset="0"/>
            </a:endParaRPr>
          </a:p>
        </p:txBody>
      </p:sp>
      <p:sp>
        <p:nvSpPr>
          <p:cNvPr id="34" name="Content Placeholder 1"/>
          <p:cNvSpPr txBox="1">
            <a:spLocks/>
          </p:cNvSpPr>
          <p:nvPr/>
        </p:nvSpPr>
        <p:spPr bwMode="auto">
          <a:xfrm>
            <a:off x="0" y="6588058"/>
            <a:ext cx="5828685" cy="485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AU" sz="400" i="1" dirty="0" smtClean="0">
              <a:solidFill>
                <a:schemeClr val="bg1"/>
              </a:solidFill>
              <a:latin typeface="Arial" pitchFamily="34" charset="0"/>
              <a:cs typeface="Arial" pitchFamily="34" charset="0"/>
            </a:endParaRPr>
          </a:p>
        </p:txBody>
      </p:sp>
      <p:sp>
        <p:nvSpPr>
          <p:cNvPr id="18" name="Content Placeholder 1"/>
          <p:cNvSpPr txBox="1">
            <a:spLocks/>
          </p:cNvSpPr>
          <p:nvPr/>
        </p:nvSpPr>
        <p:spPr bwMode="auto">
          <a:xfrm>
            <a:off x="-2832574" y="420023"/>
            <a:ext cx="2629227" cy="70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rgbClr val="0070C0"/>
                </a:solidFill>
                <a:latin typeface="Arial" panose="020B0604020202020204" pitchFamily="34" charset="0"/>
                <a:cs typeface="Arial" panose="020B0604020202020204" pitchFamily="34" charset="0"/>
              </a:rPr>
              <a:t>Active handling laboratories and facilities</a:t>
            </a:r>
            <a:endParaRPr lang="en-AU" sz="1200" b="1" dirty="0" smtClean="0">
              <a:solidFill>
                <a:srgbClr val="0070C0"/>
              </a:solidFill>
              <a:latin typeface="Arial" panose="020B0604020202020204" pitchFamily="34" charset="0"/>
              <a:cs typeface="Arial" panose="020B0604020202020204" pitchFamily="34" charset="0"/>
            </a:endParaRPr>
          </a:p>
        </p:txBody>
      </p:sp>
      <p:pic>
        <p:nvPicPr>
          <p:cNvPr id="4101" name="Picture 5" descr="https://industry.gov.au/AboutUs/CorporatePublications/AnnualReports/AnnualReport201415/sites/prod.ar2015/files/images/The%20Australian%20Synchrotron%20from%20above%20on%20the%202015%20Open%20Day.JPG"/>
          <p:cNvPicPr>
            <a:picLocks noChangeAspect="1" noChangeArrowheads="1"/>
          </p:cNvPicPr>
          <p:nvPr/>
        </p:nvPicPr>
        <p:blipFill rotWithShape="1">
          <a:blip r:embed="rId3">
            <a:extLst>
              <a:ext uri="{28A0092B-C50C-407E-A947-70E740481C1C}">
                <a14:useLocalDpi xmlns:a14="http://schemas.microsoft.com/office/drawing/2010/main" val="0"/>
              </a:ext>
            </a:extLst>
          </a:blip>
          <a:srcRect l="12247" t="-1" r="13539" b="13195"/>
          <a:stretch/>
        </p:blipFill>
        <p:spPr bwMode="auto">
          <a:xfrm>
            <a:off x="5004048" y="1030273"/>
            <a:ext cx="3381905" cy="2349260"/>
          </a:xfrm>
          <a:prstGeom prst="rect">
            <a:avLst/>
          </a:prstGeom>
          <a:noFill/>
          <a:extLst>
            <a:ext uri="{909E8E84-426E-40DD-AFC4-6F175D3DCCD1}">
              <a14:hiddenFill xmlns:a14="http://schemas.microsoft.com/office/drawing/2010/main">
                <a:solidFill>
                  <a:srgbClr val="FFFFFF"/>
                </a:solidFill>
              </a14:hiddenFill>
            </a:ext>
          </a:extLst>
        </p:spPr>
      </p:pic>
      <p:sp>
        <p:nvSpPr>
          <p:cNvPr id="23" name="Content Placeholder 1"/>
          <p:cNvSpPr txBox="1">
            <a:spLocks/>
          </p:cNvSpPr>
          <p:nvPr/>
        </p:nvSpPr>
        <p:spPr bwMode="auto">
          <a:xfrm>
            <a:off x="190001" y="963825"/>
            <a:ext cx="4392784" cy="2253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AU" sz="1400" b="1" dirty="0">
                <a:solidFill>
                  <a:srgbClr val="0070C0"/>
                </a:solidFill>
                <a:latin typeface="Arial" panose="020B0604020202020204" pitchFamily="34" charset="0"/>
                <a:cs typeface="Arial" panose="020B0604020202020204" pitchFamily="34" charset="0"/>
              </a:rPr>
              <a:t>Apparatus used to </a:t>
            </a:r>
            <a:r>
              <a:rPr lang="en-AU" sz="1400" b="1" dirty="0" smtClean="0">
                <a:solidFill>
                  <a:srgbClr val="0070C0"/>
                </a:solidFill>
                <a:latin typeface="Arial" panose="020B0604020202020204" pitchFamily="34" charset="0"/>
                <a:cs typeface="Arial" panose="020B0604020202020204" pitchFamily="34" charset="0"/>
              </a:rPr>
              <a:t>understand </a:t>
            </a:r>
            <a:r>
              <a:rPr lang="en-AU" sz="1400" b="1" dirty="0">
                <a:solidFill>
                  <a:srgbClr val="0070C0"/>
                </a:solidFill>
                <a:latin typeface="Arial" panose="020B0604020202020204" pitchFamily="34" charset="0"/>
                <a:cs typeface="Arial" panose="020B0604020202020204" pitchFamily="34" charset="0"/>
              </a:rPr>
              <a:t>the apparent intermediate valence state changes in SrUO</a:t>
            </a:r>
            <a:r>
              <a:rPr lang="en-AU" sz="1400" b="1" baseline="-25000" dirty="0">
                <a:solidFill>
                  <a:srgbClr val="0070C0"/>
                </a:solidFill>
                <a:latin typeface="Arial" panose="020B0604020202020204" pitchFamily="34" charset="0"/>
                <a:cs typeface="Arial" panose="020B0604020202020204" pitchFamily="34" charset="0"/>
              </a:rPr>
              <a:t>4</a:t>
            </a:r>
            <a:r>
              <a:rPr lang="en-AU" sz="1400" b="1" dirty="0">
                <a:solidFill>
                  <a:srgbClr val="0070C0"/>
                </a:solidFill>
                <a:latin typeface="Arial" panose="020B0604020202020204" pitchFamily="34" charset="0"/>
                <a:cs typeface="Arial" panose="020B0604020202020204" pitchFamily="34" charset="0"/>
              </a:rPr>
              <a:t> phase transformations:</a:t>
            </a:r>
            <a:endParaRPr lang="en-AU" sz="1200" b="1" dirty="0">
              <a:solidFill>
                <a:srgbClr val="0070C0"/>
              </a:solidFill>
              <a:latin typeface="Arial" panose="020B0604020202020204" pitchFamily="34" charset="0"/>
              <a:cs typeface="Arial" panose="020B0604020202020204" pitchFamily="34" charset="0"/>
            </a:endParaRPr>
          </a:p>
        </p:txBody>
      </p:sp>
      <p:sp>
        <p:nvSpPr>
          <p:cNvPr id="25" name="Content Placeholder 1"/>
          <p:cNvSpPr txBox="1">
            <a:spLocks/>
          </p:cNvSpPr>
          <p:nvPr/>
        </p:nvSpPr>
        <p:spPr bwMode="auto">
          <a:xfrm>
            <a:off x="-3492896" y="-171400"/>
            <a:ext cx="2629227" cy="70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rgbClr val="0070C0"/>
                </a:solidFill>
                <a:latin typeface="Arial" panose="020B0604020202020204" pitchFamily="34" charset="0"/>
                <a:cs typeface="Arial" panose="020B0604020202020204" pitchFamily="34" charset="0"/>
              </a:rPr>
              <a:t>3</a:t>
            </a:r>
            <a:r>
              <a:rPr lang="en-AU" sz="1400" b="1" baseline="30000" dirty="0" smtClean="0">
                <a:solidFill>
                  <a:srgbClr val="0070C0"/>
                </a:solidFill>
                <a:latin typeface="Arial" panose="020B0604020202020204" pitchFamily="34" charset="0"/>
                <a:cs typeface="Arial" panose="020B0604020202020204" pitchFamily="34" charset="0"/>
              </a:rPr>
              <a:t>rd</a:t>
            </a:r>
            <a:r>
              <a:rPr lang="en-AU" sz="1400" b="1" dirty="0" smtClean="0">
                <a:solidFill>
                  <a:srgbClr val="0070C0"/>
                </a:solidFill>
                <a:latin typeface="Arial" panose="020B0604020202020204" pitchFamily="34" charset="0"/>
                <a:cs typeface="Arial" panose="020B0604020202020204" pitchFamily="34" charset="0"/>
              </a:rPr>
              <a:t> Generation 4 GeV Synchrotron Light Source</a:t>
            </a:r>
            <a:endParaRPr lang="en-AU" sz="1200" b="1" dirty="0" smtClean="0">
              <a:solidFill>
                <a:srgbClr val="0070C0"/>
              </a:solidFill>
              <a:latin typeface="Arial" panose="020B0604020202020204" pitchFamily="34" charset="0"/>
              <a:cs typeface="Arial" panose="020B0604020202020204" pitchFamily="34" charset="0"/>
            </a:endParaRPr>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0230" y="4324536"/>
            <a:ext cx="2894714" cy="1944216"/>
          </a:xfrm>
          <a:prstGeom prst="rect">
            <a:avLst/>
          </a:prstGeom>
        </p:spPr>
      </p:pic>
      <p:pic>
        <p:nvPicPr>
          <p:cNvPr id="17" name="Picture 16"/>
          <p:cNvPicPr>
            <a:picLocks noChangeAspect="1"/>
          </p:cNvPicPr>
          <p:nvPr/>
        </p:nvPicPr>
        <p:blipFill rotWithShape="1">
          <a:blip r:embed="rId5">
            <a:extLst>
              <a:ext uri="{28A0092B-C50C-407E-A947-70E740481C1C}">
                <a14:useLocalDpi xmlns:a14="http://schemas.microsoft.com/office/drawing/2010/main" val="0"/>
              </a:ext>
            </a:extLst>
          </a:blip>
          <a:srcRect t="8669" r="5316" b="13768"/>
          <a:stretch/>
        </p:blipFill>
        <p:spPr>
          <a:xfrm>
            <a:off x="3779912" y="3501008"/>
            <a:ext cx="5178876" cy="2961470"/>
          </a:xfrm>
          <a:prstGeom prst="rect">
            <a:avLst/>
          </a:prstGeom>
        </p:spPr>
      </p:pic>
      <p:pic>
        <p:nvPicPr>
          <p:cNvPr id="19" name="Picture 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9017" y="1796476"/>
            <a:ext cx="3153658" cy="2482177"/>
          </a:xfrm>
          <a:prstGeom prst="rect">
            <a:avLst/>
          </a:prstGeom>
        </p:spPr>
      </p:pic>
      <p:sp>
        <p:nvSpPr>
          <p:cNvPr id="21" name="Content Placeholder 1"/>
          <p:cNvSpPr txBox="1">
            <a:spLocks/>
          </p:cNvSpPr>
          <p:nvPr/>
        </p:nvSpPr>
        <p:spPr bwMode="auto">
          <a:xfrm>
            <a:off x="827584" y="3501008"/>
            <a:ext cx="685933" cy="369785"/>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600" b="1" dirty="0" smtClean="0">
                <a:solidFill>
                  <a:schemeClr val="tx1"/>
                </a:solidFill>
                <a:latin typeface="Times New Roman" panose="02020603050405020304" pitchFamily="18" charset="0"/>
                <a:cs typeface="Times New Roman" panose="02020603050405020304" pitchFamily="18" charset="0"/>
              </a:rPr>
              <a:t>U</a:t>
            </a:r>
            <a:r>
              <a:rPr lang="en-AU" sz="1600" b="1" baseline="30000" dirty="0" smtClean="0">
                <a:solidFill>
                  <a:schemeClr val="tx1"/>
                </a:solidFill>
                <a:latin typeface="Times New Roman" panose="02020603050405020304" pitchFamily="18" charset="0"/>
                <a:cs typeface="Times New Roman" panose="02020603050405020304" pitchFamily="18" charset="0"/>
              </a:rPr>
              <a:t>5.2+</a:t>
            </a:r>
            <a:endParaRPr lang="en-AU" sz="1400" b="1" dirty="0">
              <a:solidFill>
                <a:schemeClr val="tx1"/>
              </a:solidFill>
              <a:latin typeface="Times New Roman" panose="02020603050405020304" pitchFamily="18" charset="0"/>
              <a:cs typeface="Times New Roman" panose="02020603050405020304" pitchFamily="18" charset="0"/>
            </a:endParaRPr>
          </a:p>
        </p:txBody>
      </p:sp>
      <p:sp>
        <p:nvSpPr>
          <p:cNvPr id="26" name="Content Placeholder 1"/>
          <p:cNvSpPr txBox="1">
            <a:spLocks/>
          </p:cNvSpPr>
          <p:nvPr/>
        </p:nvSpPr>
        <p:spPr bwMode="auto">
          <a:xfrm>
            <a:off x="888327" y="1643149"/>
            <a:ext cx="685933" cy="306654"/>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600" b="1" dirty="0" smtClean="0">
                <a:solidFill>
                  <a:schemeClr val="tx1"/>
                </a:solidFill>
                <a:latin typeface="Times New Roman" panose="02020603050405020304" pitchFamily="18" charset="0"/>
                <a:cs typeface="Times New Roman" panose="02020603050405020304" pitchFamily="18" charset="0"/>
              </a:rPr>
              <a:t>U</a:t>
            </a:r>
            <a:r>
              <a:rPr lang="en-AU" sz="1600" b="1" baseline="30000" dirty="0" smtClean="0">
                <a:solidFill>
                  <a:schemeClr val="tx1"/>
                </a:solidFill>
                <a:latin typeface="Times New Roman" panose="02020603050405020304" pitchFamily="18" charset="0"/>
                <a:cs typeface="Times New Roman" panose="02020603050405020304" pitchFamily="18" charset="0"/>
              </a:rPr>
              <a:t>6+</a:t>
            </a:r>
            <a:endParaRPr lang="en-AU" sz="1400" b="1" dirty="0">
              <a:solidFill>
                <a:schemeClr val="tx1"/>
              </a:solidFill>
              <a:latin typeface="Times New Roman" panose="02020603050405020304" pitchFamily="18" charset="0"/>
              <a:cs typeface="Times New Roman" panose="02020603050405020304" pitchFamily="18" charset="0"/>
            </a:endParaRPr>
          </a:p>
        </p:txBody>
      </p:sp>
      <p:sp>
        <p:nvSpPr>
          <p:cNvPr id="27" name="Rectangle 26"/>
          <p:cNvSpPr/>
          <p:nvPr/>
        </p:nvSpPr>
        <p:spPr>
          <a:xfrm>
            <a:off x="2015846" y="1949803"/>
            <a:ext cx="1423958" cy="541442"/>
          </a:xfrm>
          <a:prstGeom prst="rect">
            <a:avLst/>
          </a:prstGeom>
          <a:noFill/>
          <a:ln>
            <a:solidFill>
              <a:srgbClr val="0070C0">
                <a:alpha val="5100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28" name="Rectangle 27"/>
          <p:cNvSpPr/>
          <p:nvPr/>
        </p:nvSpPr>
        <p:spPr>
          <a:xfrm>
            <a:off x="3782771" y="3435599"/>
            <a:ext cx="5253725" cy="3092288"/>
          </a:xfrm>
          <a:prstGeom prst="rect">
            <a:avLst/>
          </a:prstGeom>
          <a:noFill/>
          <a:ln>
            <a:solidFill>
              <a:srgbClr val="0070C0">
                <a:alpha val="5100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20" name="Content Placeholder 1"/>
          <p:cNvSpPr txBox="1">
            <a:spLocks/>
          </p:cNvSpPr>
          <p:nvPr/>
        </p:nvSpPr>
        <p:spPr bwMode="auto">
          <a:xfrm>
            <a:off x="3096838" y="1762121"/>
            <a:ext cx="685933" cy="369785"/>
          </a:xfrm>
          <a:prstGeom prst="rect">
            <a:avLst/>
          </a:prstGeom>
          <a:solidFill>
            <a:schemeClr val="bg1"/>
          </a:solidFill>
          <a:ln w="9525">
            <a:solidFill>
              <a:srgbClr val="0070C0"/>
            </a:solidFill>
            <a:miter lim="800000"/>
            <a:headEnd/>
            <a:tailEnd/>
          </a:ln>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600" b="1" dirty="0" smtClean="0">
                <a:solidFill>
                  <a:schemeClr val="tx1"/>
                </a:solidFill>
                <a:latin typeface="Times New Roman" panose="02020603050405020304" pitchFamily="18" charset="0"/>
                <a:cs typeface="Times New Roman" panose="02020603050405020304" pitchFamily="18" charset="0"/>
              </a:rPr>
              <a:t>U</a:t>
            </a:r>
            <a:r>
              <a:rPr lang="en-AU" sz="1600" b="1" baseline="30000" dirty="0" smtClean="0">
                <a:solidFill>
                  <a:schemeClr val="tx1"/>
                </a:solidFill>
                <a:latin typeface="Times New Roman" panose="02020603050405020304" pitchFamily="18" charset="0"/>
                <a:cs typeface="Times New Roman" panose="02020603050405020304" pitchFamily="18" charset="0"/>
              </a:rPr>
              <a:t>5.2+</a:t>
            </a:r>
            <a:endParaRPr lang="en-AU" sz="1400" b="1" dirty="0">
              <a:solidFill>
                <a:schemeClr val="tx1"/>
              </a:solidFill>
              <a:latin typeface="Times New Roman" panose="02020603050405020304" pitchFamily="18" charset="0"/>
              <a:cs typeface="Times New Roman" panose="02020603050405020304" pitchFamily="18" charset="0"/>
            </a:endParaRPr>
          </a:p>
        </p:txBody>
      </p:sp>
      <p:sp>
        <p:nvSpPr>
          <p:cNvPr id="22" name="Content Placeholder 1"/>
          <p:cNvSpPr txBox="1">
            <a:spLocks/>
          </p:cNvSpPr>
          <p:nvPr/>
        </p:nvSpPr>
        <p:spPr bwMode="auto">
          <a:xfrm>
            <a:off x="3515430" y="2985135"/>
            <a:ext cx="685933" cy="369785"/>
          </a:xfrm>
          <a:prstGeom prst="rect">
            <a:avLst/>
          </a:prstGeom>
          <a:solidFill>
            <a:schemeClr val="bg1"/>
          </a:solidFill>
          <a:ln w="9525">
            <a:solidFill>
              <a:srgbClr val="0070C0"/>
            </a:solidFill>
            <a:miter lim="800000"/>
            <a:headEnd/>
            <a:tailEnd/>
          </a:ln>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600" b="1" dirty="0" smtClean="0">
                <a:solidFill>
                  <a:schemeClr val="tx1"/>
                </a:solidFill>
                <a:latin typeface="Times New Roman" panose="02020603050405020304" pitchFamily="18" charset="0"/>
                <a:cs typeface="Times New Roman" panose="02020603050405020304" pitchFamily="18" charset="0"/>
              </a:rPr>
              <a:t>U</a:t>
            </a:r>
            <a:r>
              <a:rPr lang="en-AU" sz="1600" b="1" baseline="30000" dirty="0" smtClean="0">
                <a:solidFill>
                  <a:schemeClr val="tx1"/>
                </a:solidFill>
                <a:latin typeface="Times New Roman" panose="02020603050405020304" pitchFamily="18" charset="0"/>
                <a:cs typeface="Times New Roman" panose="02020603050405020304" pitchFamily="18" charset="0"/>
              </a:rPr>
              <a:t>6+</a:t>
            </a:r>
            <a:endParaRPr lang="en-AU" sz="1400" b="1" dirty="0">
              <a:solidFill>
                <a:schemeClr val="tx1"/>
              </a:solidFill>
              <a:latin typeface="Times New Roman" panose="02020603050405020304" pitchFamily="18" charset="0"/>
              <a:cs typeface="Times New Roman" panose="02020603050405020304" pitchFamily="18" charset="0"/>
            </a:endParaRPr>
          </a:p>
        </p:txBody>
      </p:sp>
      <p:sp>
        <p:nvSpPr>
          <p:cNvPr id="29" name="Bent Arrow 28"/>
          <p:cNvSpPr/>
          <p:nvPr/>
        </p:nvSpPr>
        <p:spPr>
          <a:xfrm rot="5400000">
            <a:off x="3610845" y="2202355"/>
            <a:ext cx="1159009" cy="1195349"/>
          </a:xfrm>
          <a:prstGeom prst="bentArrow">
            <a:avLst>
              <a:gd name="adj1" fmla="val 21330"/>
              <a:gd name="adj2" fmla="val 25000"/>
              <a:gd name="adj3" fmla="val 25000"/>
              <a:gd name="adj4" fmla="val 43750"/>
            </a:avLst>
          </a:prstGeom>
          <a:solidFill>
            <a:srgbClr val="0070C0">
              <a:alpha val="47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solidFill>
                <a:schemeClr val="tx1"/>
              </a:solidFill>
            </a:endParaRPr>
          </a:p>
        </p:txBody>
      </p:sp>
      <p:sp>
        <p:nvSpPr>
          <p:cNvPr id="31" name="Content Placeholder 1"/>
          <p:cNvSpPr txBox="1">
            <a:spLocks/>
          </p:cNvSpPr>
          <p:nvPr/>
        </p:nvSpPr>
        <p:spPr bwMode="auto">
          <a:xfrm>
            <a:off x="26518" y="6597352"/>
            <a:ext cx="6169175" cy="886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AU" sz="600" dirty="0" err="1">
                <a:solidFill>
                  <a:schemeClr val="bg1"/>
                </a:solidFill>
              </a:rPr>
              <a:t>Murphy,</a:t>
            </a:r>
            <a:r>
              <a:rPr lang="en-AU" sz="600" dirty="0">
                <a:solidFill>
                  <a:schemeClr val="bg1"/>
                </a:solidFill>
              </a:rPr>
              <a:t> G.; Kennedy, B. J.; </a:t>
            </a:r>
            <a:r>
              <a:rPr lang="en-AU" sz="600" dirty="0" err="1">
                <a:solidFill>
                  <a:schemeClr val="bg1"/>
                </a:solidFill>
              </a:rPr>
              <a:t>Johannessen</a:t>
            </a:r>
            <a:r>
              <a:rPr lang="en-AU" sz="600" dirty="0">
                <a:solidFill>
                  <a:schemeClr val="bg1"/>
                </a:solidFill>
              </a:rPr>
              <a:t>, B.; </a:t>
            </a:r>
            <a:r>
              <a:rPr lang="en-AU" sz="600" dirty="0" err="1">
                <a:solidFill>
                  <a:schemeClr val="bg1"/>
                </a:solidFill>
              </a:rPr>
              <a:t>Kimpton</a:t>
            </a:r>
            <a:r>
              <a:rPr lang="en-AU" sz="600" dirty="0">
                <a:solidFill>
                  <a:schemeClr val="bg1"/>
                </a:solidFill>
              </a:rPr>
              <a:t>, J. A.; </a:t>
            </a:r>
            <a:r>
              <a:rPr lang="en-AU" sz="600" dirty="0" err="1">
                <a:solidFill>
                  <a:schemeClr val="bg1"/>
                </a:solidFill>
              </a:rPr>
              <a:t>Avdeev</a:t>
            </a:r>
            <a:r>
              <a:rPr lang="en-AU" sz="600" dirty="0">
                <a:solidFill>
                  <a:schemeClr val="bg1"/>
                </a:solidFill>
              </a:rPr>
              <a:t>, M.; Griffith, C. S.; </a:t>
            </a:r>
            <a:r>
              <a:rPr lang="en-AU" sz="600" dirty="0" err="1">
                <a:solidFill>
                  <a:schemeClr val="bg1"/>
                </a:solidFill>
              </a:rPr>
              <a:t>Thorogood</a:t>
            </a:r>
            <a:r>
              <a:rPr lang="en-AU" sz="600" dirty="0">
                <a:solidFill>
                  <a:schemeClr val="bg1"/>
                </a:solidFill>
              </a:rPr>
              <a:t>, G. J.; Zhang, Z. M. </a:t>
            </a:r>
            <a:r>
              <a:rPr lang="en-AU" sz="600" i="1" dirty="0">
                <a:solidFill>
                  <a:schemeClr val="bg1"/>
                </a:solidFill>
              </a:rPr>
              <a:t>J. Solid State Chem.</a:t>
            </a:r>
            <a:r>
              <a:rPr lang="en-AU" sz="600" dirty="0">
                <a:solidFill>
                  <a:schemeClr val="bg1"/>
                </a:solidFill>
              </a:rPr>
              <a:t> </a:t>
            </a:r>
            <a:r>
              <a:rPr lang="en-AU" sz="600" b="1" dirty="0">
                <a:solidFill>
                  <a:schemeClr val="bg1"/>
                </a:solidFill>
              </a:rPr>
              <a:t>2016</a:t>
            </a:r>
            <a:r>
              <a:rPr lang="en-AU" sz="600" dirty="0">
                <a:solidFill>
                  <a:schemeClr val="bg1"/>
                </a:solidFill>
              </a:rPr>
              <a:t>, </a:t>
            </a:r>
            <a:r>
              <a:rPr lang="en-AU" sz="600" i="1" dirty="0">
                <a:solidFill>
                  <a:schemeClr val="bg1"/>
                </a:solidFill>
              </a:rPr>
              <a:t>237</a:t>
            </a:r>
            <a:r>
              <a:rPr lang="en-AU" sz="600" dirty="0">
                <a:solidFill>
                  <a:schemeClr val="bg1"/>
                </a:solidFill>
              </a:rPr>
              <a:t>, </a:t>
            </a:r>
            <a:r>
              <a:rPr lang="en-AU" sz="600" dirty="0" smtClean="0">
                <a:solidFill>
                  <a:schemeClr val="bg1"/>
                </a:solidFill>
              </a:rPr>
              <a:t>86</a:t>
            </a:r>
          </a:p>
          <a:p>
            <a:pPr marL="0" indent="0">
              <a:buNone/>
            </a:pPr>
            <a:r>
              <a:rPr lang="en-AU" sz="600" dirty="0" err="1">
                <a:solidFill>
                  <a:schemeClr val="bg1"/>
                </a:solidFill>
              </a:rPr>
              <a:t>Murphy,</a:t>
            </a:r>
            <a:r>
              <a:rPr lang="en-AU" sz="600" dirty="0">
                <a:solidFill>
                  <a:schemeClr val="bg1"/>
                </a:solidFill>
              </a:rPr>
              <a:t> G. L.; Kennedy, B. J.; </a:t>
            </a:r>
            <a:r>
              <a:rPr lang="en-AU" sz="600" dirty="0" err="1">
                <a:solidFill>
                  <a:schemeClr val="bg1"/>
                </a:solidFill>
              </a:rPr>
              <a:t>Kimpton</a:t>
            </a:r>
            <a:r>
              <a:rPr lang="en-AU" sz="600" dirty="0">
                <a:solidFill>
                  <a:schemeClr val="bg1"/>
                </a:solidFill>
              </a:rPr>
              <a:t>, J. A.; </a:t>
            </a:r>
            <a:r>
              <a:rPr lang="en-AU" sz="600" dirty="0" err="1">
                <a:solidFill>
                  <a:schemeClr val="bg1"/>
                </a:solidFill>
              </a:rPr>
              <a:t>Gu</a:t>
            </a:r>
            <a:r>
              <a:rPr lang="en-AU" sz="600" dirty="0">
                <a:solidFill>
                  <a:schemeClr val="bg1"/>
                </a:solidFill>
              </a:rPr>
              <a:t>, Q. F.; </a:t>
            </a:r>
            <a:r>
              <a:rPr lang="en-AU" sz="600" dirty="0" err="1">
                <a:solidFill>
                  <a:schemeClr val="bg1"/>
                </a:solidFill>
              </a:rPr>
              <a:t>Johannessen</a:t>
            </a:r>
            <a:r>
              <a:rPr lang="en-AU" sz="600" dirty="0">
                <a:solidFill>
                  <a:schemeClr val="bg1"/>
                </a:solidFill>
              </a:rPr>
              <a:t>, B.; </a:t>
            </a:r>
            <a:r>
              <a:rPr lang="en-AU" sz="600" dirty="0" err="1">
                <a:solidFill>
                  <a:schemeClr val="bg1"/>
                </a:solidFill>
              </a:rPr>
              <a:t>Beridze</a:t>
            </a:r>
            <a:r>
              <a:rPr lang="en-AU" sz="600" dirty="0">
                <a:solidFill>
                  <a:schemeClr val="bg1"/>
                </a:solidFill>
              </a:rPr>
              <a:t>, G.; Kowalski, P. M.; </a:t>
            </a:r>
            <a:r>
              <a:rPr lang="en-AU" sz="600" dirty="0" err="1">
                <a:solidFill>
                  <a:schemeClr val="bg1"/>
                </a:solidFill>
              </a:rPr>
              <a:t>Bosbach</a:t>
            </a:r>
            <a:r>
              <a:rPr lang="en-AU" sz="600" dirty="0">
                <a:solidFill>
                  <a:schemeClr val="bg1"/>
                </a:solidFill>
              </a:rPr>
              <a:t>, D.; </a:t>
            </a:r>
            <a:r>
              <a:rPr lang="en-AU" sz="600" dirty="0" err="1">
                <a:solidFill>
                  <a:schemeClr val="bg1"/>
                </a:solidFill>
              </a:rPr>
              <a:t>Avdeev</a:t>
            </a:r>
            <a:r>
              <a:rPr lang="en-AU" sz="600" dirty="0">
                <a:solidFill>
                  <a:schemeClr val="bg1"/>
                </a:solidFill>
              </a:rPr>
              <a:t>, M.; Zhang, Z. M. </a:t>
            </a:r>
            <a:r>
              <a:rPr lang="en-AU" sz="600" i="1" dirty="0" err="1">
                <a:solidFill>
                  <a:schemeClr val="bg1"/>
                </a:solidFill>
              </a:rPr>
              <a:t>Inorg</a:t>
            </a:r>
            <a:r>
              <a:rPr lang="en-AU" sz="600" i="1" dirty="0">
                <a:solidFill>
                  <a:schemeClr val="bg1"/>
                </a:solidFill>
              </a:rPr>
              <a:t>. Chem.</a:t>
            </a:r>
            <a:r>
              <a:rPr lang="en-AU" sz="600" dirty="0">
                <a:solidFill>
                  <a:schemeClr val="bg1"/>
                </a:solidFill>
              </a:rPr>
              <a:t> </a:t>
            </a:r>
            <a:r>
              <a:rPr lang="en-AU" sz="600" b="1" dirty="0">
                <a:solidFill>
                  <a:schemeClr val="bg1"/>
                </a:solidFill>
              </a:rPr>
              <a:t>2016</a:t>
            </a:r>
            <a:r>
              <a:rPr lang="en-AU" sz="600" dirty="0">
                <a:solidFill>
                  <a:schemeClr val="bg1"/>
                </a:solidFill>
              </a:rPr>
              <a:t>, </a:t>
            </a:r>
            <a:r>
              <a:rPr lang="en-AU" sz="600" i="1" dirty="0">
                <a:solidFill>
                  <a:schemeClr val="bg1"/>
                </a:solidFill>
              </a:rPr>
              <a:t>55</a:t>
            </a:r>
            <a:r>
              <a:rPr lang="en-AU" sz="600" dirty="0">
                <a:solidFill>
                  <a:schemeClr val="bg1"/>
                </a:solidFill>
              </a:rPr>
              <a:t>, 9329.</a:t>
            </a:r>
          </a:p>
          <a:p>
            <a:pPr marL="0" indent="0">
              <a:buNone/>
            </a:pPr>
            <a:endParaRPr lang="en-AU" sz="600" dirty="0" smtClean="0">
              <a:solidFill>
                <a:schemeClr val="bg1"/>
              </a:solidFill>
            </a:endParaRPr>
          </a:p>
          <a:p>
            <a:pPr marL="0" indent="0">
              <a:buNone/>
            </a:pPr>
            <a:endParaRPr lang="en-AU" sz="500" i="1" dirty="0" smtClean="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1693356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par>
                                <p:cTn id="14" presetID="10" presetClass="entr" presetSubtype="0"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6" grpId="0" animBg="1"/>
      <p:bldP spid="27" grpId="0" animBg="1"/>
      <p:bldP spid="28" grpId="0" animBg="1"/>
      <p:bldP spid="20" grpId="0" animBg="1"/>
      <p:bldP spid="22" grpId="0" animBg="1"/>
      <p:bldP spid="2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Text Placeholder 2"/>
          <p:cNvSpPr>
            <a:spLocks noGrp="1"/>
          </p:cNvSpPr>
          <p:nvPr>
            <p:ph type="body" sz="half" idx="2"/>
          </p:nvPr>
        </p:nvSpPr>
        <p:spPr>
          <a:xfrm>
            <a:off x="0" y="6597352"/>
            <a:ext cx="9144000" cy="266998"/>
          </a:xfrm>
          <a:solidFill>
            <a:schemeClr val="tx1">
              <a:alpha val="72940"/>
            </a:schemeClr>
          </a:solidFill>
        </p:spPr>
        <p:txBody>
          <a:bodyPr/>
          <a:lstStyle/>
          <a:p>
            <a:pPr algn="r"/>
            <a:fld id="{8289C016-2EB2-4AE0-9E36-523E58942A34}" type="slidenum">
              <a:rPr lang="en-AU" altLang="en-US" sz="1400" smtClean="0">
                <a:latin typeface="Arial" charset="0"/>
                <a:ea typeface="ＭＳ Ｐゴシック" pitchFamily="34" charset="-128"/>
                <a:cs typeface="Arial" charset="0"/>
              </a:rPr>
              <a:pPr algn="r"/>
              <a:t>8</a:t>
            </a:fld>
            <a:endParaRPr lang="en-AU" altLang="en-US" sz="1400" dirty="0" smtClean="0">
              <a:latin typeface="Arial" charset="0"/>
              <a:ea typeface="ＭＳ Ｐゴシック" pitchFamily="34" charset="-128"/>
              <a:cs typeface="Arial" charset="0"/>
            </a:endParaRPr>
          </a:p>
        </p:txBody>
      </p:sp>
      <p:sp>
        <p:nvSpPr>
          <p:cNvPr id="4" name="Text Placeholder 5"/>
          <p:cNvSpPr txBox="1">
            <a:spLocks/>
          </p:cNvSpPr>
          <p:nvPr/>
        </p:nvSpPr>
        <p:spPr>
          <a:xfrm>
            <a:off x="26518" y="0"/>
            <a:ext cx="5652120" cy="836712"/>
          </a:xfrm>
          <a:prstGeom prst="rect">
            <a:avLst/>
          </a:prstGeom>
        </p:spPr>
        <p:txBody>
          <a:bodyPr lIns="20961" tIns="10481" rIns="20961" bIns="10481"/>
          <a:lstStyle>
            <a:lvl1pPr marL="1183524" indent="-1183524" algn="l" defTabSz="1993301" rtl="0" eaLnBrk="0" fontAlgn="base" hangingPunct="0">
              <a:spcBef>
                <a:spcPct val="20000"/>
              </a:spcBef>
              <a:spcAft>
                <a:spcPct val="0"/>
              </a:spcAft>
              <a:buClr>
                <a:srgbClr val="005A9B"/>
              </a:buClr>
              <a:buFont typeface="Arial" charset="0"/>
              <a:buChar char="•"/>
              <a:defRPr sz="12200" kern="1200">
                <a:solidFill>
                  <a:srgbClr val="595959"/>
                </a:solidFill>
                <a:latin typeface="Arial"/>
                <a:ea typeface="ＭＳ Ｐゴシック" charset="-128"/>
                <a:cs typeface="Arial"/>
              </a:defRPr>
            </a:lvl1pPr>
            <a:lvl2pPr marL="3239113" indent="-1245813" algn="l" defTabSz="1993301" rtl="0" eaLnBrk="0" fontAlgn="base" hangingPunct="0">
              <a:spcBef>
                <a:spcPct val="20000"/>
              </a:spcBef>
              <a:spcAft>
                <a:spcPct val="0"/>
              </a:spcAft>
              <a:buClr>
                <a:srgbClr val="005A9B"/>
              </a:buClr>
              <a:buFont typeface="Arial" charset="0"/>
              <a:buChar char="–"/>
              <a:defRPr sz="11300" kern="1200">
                <a:solidFill>
                  <a:srgbClr val="595959"/>
                </a:solidFill>
                <a:latin typeface="Arial"/>
                <a:ea typeface="ＭＳ Ｐゴシック" charset="-128"/>
                <a:cs typeface="Arial"/>
              </a:defRPr>
            </a:lvl2pPr>
            <a:lvl3pPr marL="4983251" indent="-996650" algn="l" defTabSz="1993301" rtl="0" eaLnBrk="0" fontAlgn="base" hangingPunct="0">
              <a:spcBef>
                <a:spcPct val="20000"/>
              </a:spcBef>
              <a:spcAft>
                <a:spcPct val="0"/>
              </a:spcAft>
              <a:buClr>
                <a:srgbClr val="005A9B"/>
              </a:buClr>
              <a:buFont typeface="Arial" charset="0"/>
              <a:buChar char="•"/>
              <a:defRPr sz="9600" kern="1200">
                <a:solidFill>
                  <a:srgbClr val="595959"/>
                </a:solidFill>
                <a:latin typeface="Arial"/>
                <a:ea typeface="ＭＳ Ｐゴシック" charset="-128"/>
                <a:cs typeface="Arial"/>
              </a:defRPr>
            </a:lvl3pPr>
            <a:lvl4pPr marL="6976552" indent="-996650" algn="l" defTabSz="1993301" rtl="0" eaLnBrk="0" fontAlgn="base" hangingPunct="0">
              <a:spcBef>
                <a:spcPct val="20000"/>
              </a:spcBef>
              <a:spcAft>
                <a:spcPct val="0"/>
              </a:spcAft>
              <a:buClr>
                <a:srgbClr val="005A9B"/>
              </a:buClr>
              <a:buFont typeface="Arial" charset="0"/>
              <a:buChar char="–"/>
              <a:defRPr sz="8700" kern="1200">
                <a:solidFill>
                  <a:srgbClr val="595959"/>
                </a:solidFill>
                <a:latin typeface="Arial"/>
                <a:ea typeface="ＭＳ Ｐゴシック" charset="-128"/>
                <a:cs typeface="Arial"/>
              </a:defRPr>
            </a:lvl4pPr>
            <a:lvl5pPr marL="8969853" indent="-996650" algn="l" defTabSz="1993301" rtl="0" eaLnBrk="0" fontAlgn="base" hangingPunct="0">
              <a:spcBef>
                <a:spcPct val="20000"/>
              </a:spcBef>
              <a:spcAft>
                <a:spcPct val="0"/>
              </a:spcAft>
              <a:buClr>
                <a:srgbClr val="005A9B"/>
              </a:buClr>
              <a:buFont typeface="Arial" charset="0"/>
              <a:buChar char="»"/>
              <a:defRPr sz="8700" kern="1200">
                <a:solidFill>
                  <a:srgbClr val="595959"/>
                </a:solidFill>
                <a:latin typeface="Arial"/>
                <a:ea typeface="ＭＳ Ｐゴシック" charset="-128"/>
                <a:cs typeface="Arial"/>
              </a:defRPr>
            </a:lvl5pPr>
            <a:lvl6pPr marL="10963153" indent="-996650" algn="l" defTabSz="1993301" rtl="0" eaLnBrk="1" latinLnBrk="0" hangingPunct="1">
              <a:spcBef>
                <a:spcPct val="20000"/>
              </a:spcBef>
              <a:buFont typeface="Arial"/>
              <a:buChar char="•"/>
              <a:defRPr sz="8700" kern="1200">
                <a:solidFill>
                  <a:schemeClr val="tx1"/>
                </a:solidFill>
                <a:latin typeface="+mn-lt"/>
                <a:ea typeface="+mn-ea"/>
                <a:cs typeface="+mn-cs"/>
              </a:defRPr>
            </a:lvl6pPr>
            <a:lvl7pPr marL="12956454" indent="-996650" algn="l" defTabSz="1993301" rtl="0" eaLnBrk="1" latinLnBrk="0" hangingPunct="1">
              <a:spcBef>
                <a:spcPct val="20000"/>
              </a:spcBef>
              <a:buFont typeface="Arial"/>
              <a:buChar char="•"/>
              <a:defRPr sz="8700" kern="1200">
                <a:solidFill>
                  <a:schemeClr val="tx1"/>
                </a:solidFill>
                <a:latin typeface="+mn-lt"/>
                <a:ea typeface="+mn-ea"/>
                <a:cs typeface="+mn-cs"/>
              </a:defRPr>
            </a:lvl7pPr>
            <a:lvl8pPr marL="14949754" indent="-996650" algn="l" defTabSz="1993301" rtl="0" eaLnBrk="1" latinLnBrk="0" hangingPunct="1">
              <a:spcBef>
                <a:spcPct val="20000"/>
              </a:spcBef>
              <a:buFont typeface="Arial"/>
              <a:buChar char="•"/>
              <a:defRPr sz="8700" kern="1200">
                <a:solidFill>
                  <a:schemeClr val="tx1"/>
                </a:solidFill>
                <a:latin typeface="+mn-lt"/>
                <a:ea typeface="+mn-ea"/>
                <a:cs typeface="+mn-cs"/>
              </a:defRPr>
            </a:lvl8pPr>
            <a:lvl9pPr marL="16943055" indent="-996650" algn="l" defTabSz="1993301" rtl="0" eaLnBrk="1" latinLnBrk="0" hangingPunct="1">
              <a:spcBef>
                <a:spcPct val="20000"/>
              </a:spcBef>
              <a:buFont typeface="Arial"/>
              <a:buChar char="•"/>
              <a:defRPr sz="8700" kern="1200">
                <a:solidFill>
                  <a:schemeClr val="tx1"/>
                </a:solidFill>
                <a:latin typeface="+mn-lt"/>
                <a:ea typeface="+mn-ea"/>
                <a:cs typeface="+mn-cs"/>
              </a:defRPr>
            </a:lvl9pPr>
          </a:lstStyle>
          <a:p>
            <a:pPr marL="0" indent="0" algn="ctr">
              <a:buNone/>
            </a:pPr>
            <a:r>
              <a:rPr lang="en-AU" sz="2400" b="1" i="1" dirty="0" smtClean="0">
                <a:solidFill>
                  <a:schemeClr val="bg1"/>
                </a:solidFill>
                <a:latin typeface="Arial" panose="020B0604020202020204" pitchFamily="34" charset="0"/>
                <a:cs typeface="Arial" panose="020B0604020202020204" pitchFamily="34" charset="0"/>
              </a:rPr>
              <a:t>In Situ</a:t>
            </a:r>
            <a:r>
              <a:rPr lang="en-AU" sz="2400" b="1" dirty="0" smtClean="0">
                <a:solidFill>
                  <a:schemeClr val="bg1"/>
                </a:solidFill>
                <a:latin typeface="Arial" panose="020B0604020202020204" pitchFamily="34" charset="0"/>
                <a:cs typeface="Arial" panose="020B0604020202020204" pitchFamily="34" charset="0"/>
              </a:rPr>
              <a:t> High Temperature Neutron </a:t>
            </a:r>
            <a:r>
              <a:rPr lang="en-AU" sz="2400" b="1" dirty="0">
                <a:solidFill>
                  <a:schemeClr val="bg1"/>
                </a:solidFill>
                <a:latin typeface="Arial" panose="020B0604020202020204" pitchFamily="34" charset="0"/>
                <a:cs typeface="Arial" panose="020B0604020202020204" pitchFamily="34" charset="0"/>
              </a:rPr>
              <a:t>P</a:t>
            </a:r>
            <a:r>
              <a:rPr lang="en-AU" sz="2400" b="1" dirty="0" smtClean="0">
                <a:solidFill>
                  <a:schemeClr val="bg1"/>
                </a:solidFill>
                <a:latin typeface="Arial" panose="020B0604020202020204" pitchFamily="34" charset="0"/>
                <a:cs typeface="Arial" panose="020B0604020202020204" pitchFamily="34" charset="0"/>
              </a:rPr>
              <a:t>owder Diffraction</a:t>
            </a:r>
            <a:endParaRPr lang="en-AU" sz="2400" b="1" i="1" dirty="0">
              <a:solidFill>
                <a:schemeClr val="bg1"/>
              </a:solidFill>
              <a:latin typeface="Arial" panose="020B0604020202020204" pitchFamily="34" charset="0"/>
              <a:cs typeface="Arial" panose="020B0604020202020204" pitchFamily="34" charset="0"/>
            </a:endParaRPr>
          </a:p>
        </p:txBody>
      </p:sp>
      <p:sp>
        <p:nvSpPr>
          <p:cNvPr id="34" name="Content Placeholder 1"/>
          <p:cNvSpPr txBox="1">
            <a:spLocks/>
          </p:cNvSpPr>
          <p:nvPr/>
        </p:nvSpPr>
        <p:spPr bwMode="auto">
          <a:xfrm>
            <a:off x="0" y="6588058"/>
            <a:ext cx="5828685" cy="485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AU" sz="400" i="1" dirty="0" smtClean="0">
              <a:solidFill>
                <a:schemeClr val="bg1"/>
              </a:solidFill>
              <a:latin typeface="Arial" pitchFamily="34" charset="0"/>
              <a:cs typeface="Arial" pitchFamily="34" charset="0"/>
            </a:endParaRPr>
          </a:p>
        </p:txBody>
      </p:sp>
      <p:sp>
        <p:nvSpPr>
          <p:cNvPr id="18" name="Content Placeholder 1"/>
          <p:cNvSpPr txBox="1">
            <a:spLocks/>
          </p:cNvSpPr>
          <p:nvPr/>
        </p:nvSpPr>
        <p:spPr bwMode="auto">
          <a:xfrm>
            <a:off x="-2832574" y="420023"/>
            <a:ext cx="2629227" cy="70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rgbClr val="0070C0"/>
                </a:solidFill>
                <a:latin typeface="Arial" panose="020B0604020202020204" pitchFamily="34" charset="0"/>
                <a:cs typeface="Arial" panose="020B0604020202020204" pitchFamily="34" charset="0"/>
              </a:rPr>
              <a:t>Active handling laboratories and facilities</a:t>
            </a:r>
            <a:endParaRPr lang="en-AU" sz="1200" b="1" dirty="0" smtClean="0">
              <a:solidFill>
                <a:srgbClr val="0070C0"/>
              </a:solidFill>
              <a:latin typeface="Arial" panose="020B0604020202020204" pitchFamily="34" charset="0"/>
              <a:cs typeface="Arial" panose="020B0604020202020204" pitchFamily="34" charset="0"/>
            </a:endParaRPr>
          </a:p>
        </p:txBody>
      </p:sp>
      <p:sp>
        <p:nvSpPr>
          <p:cNvPr id="23" name="Content Placeholder 1"/>
          <p:cNvSpPr txBox="1">
            <a:spLocks/>
          </p:cNvSpPr>
          <p:nvPr/>
        </p:nvSpPr>
        <p:spPr bwMode="auto">
          <a:xfrm>
            <a:off x="190001" y="963825"/>
            <a:ext cx="4392784" cy="2253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AU" sz="1200" b="1" dirty="0" smtClean="0">
                <a:solidFill>
                  <a:srgbClr val="0070C0"/>
                </a:solidFill>
                <a:latin typeface="Arial" panose="020B0604020202020204" pitchFamily="34" charset="0"/>
                <a:cs typeface="Arial" panose="020B0604020202020204" pitchFamily="34" charset="0"/>
              </a:rPr>
              <a:t>Understanding the behaviour of anions in the presents of actinides is pertinent as it has been related to key physical phenomena distinct to non actinides and also key moments in fuel operation </a:t>
            </a:r>
            <a:r>
              <a:rPr lang="en-AU" sz="1200" b="1" dirty="0" err="1" smtClean="0">
                <a:solidFill>
                  <a:srgbClr val="0070C0"/>
                </a:solidFill>
                <a:latin typeface="Arial" panose="020B0604020202020204" pitchFamily="34" charset="0"/>
                <a:cs typeface="Arial" panose="020B0604020202020204" pitchFamily="34" charset="0"/>
              </a:rPr>
              <a:t>e.g</a:t>
            </a:r>
            <a:r>
              <a:rPr lang="en-AU" sz="1200" b="1" dirty="0" smtClean="0">
                <a:solidFill>
                  <a:srgbClr val="0070C0"/>
                </a:solidFill>
                <a:latin typeface="Arial" panose="020B0604020202020204" pitchFamily="34" charset="0"/>
                <a:cs typeface="Arial" panose="020B0604020202020204" pitchFamily="34" charset="0"/>
              </a:rPr>
              <a:t> UO</a:t>
            </a:r>
            <a:r>
              <a:rPr lang="en-AU" sz="1200" b="1" baseline="-25000" dirty="0" smtClean="0">
                <a:solidFill>
                  <a:srgbClr val="0070C0"/>
                </a:solidFill>
                <a:latin typeface="Arial" panose="020B0604020202020204" pitchFamily="34" charset="0"/>
                <a:cs typeface="Arial" panose="020B0604020202020204" pitchFamily="34" charset="0"/>
              </a:rPr>
              <a:t>2</a:t>
            </a:r>
            <a:r>
              <a:rPr lang="en-AU" sz="1200" b="1" dirty="0" smtClean="0">
                <a:solidFill>
                  <a:srgbClr val="0070C0"/>
                </a:solidFill>
                <a:latin typeface="Arial" panose="020B0604020202020204" pitchFamily="34" charset="0"/>
                <a:cs typeface="Arial" panose="020B0604020202020204" pitchFamily="34" charset="0"/>
              </a:rPr>
              <a:t> melting.</a:t>
            </a:r>
          </a:p>
          <a:p>
            <a:pPr marL="0" indent="0">
              <a:buNone/>
            </a:pPr>
            <a:endParaRPr lang="en-AU" sz="1200" b="1" dirty="0" smtClean="0">
              <a:solidFill>
                <a:srgbClr val="0070C0"/>
              </a:solidFill>
              <a:latin typeface="Arial" panose="020B0604020202020204" pitchFamily="34" charset="0"/>
              <a:cs typeface="Arial" panose="020B0604020202020204" pitchFamily="34" charset="0"/>
            </a:endParaRPr>
          </a:p>
          <a:p>
            <a:pPr marL="0" indent="0">
              <a:buNone/>
            </a:pPr>
            <a:endParaRPr lang="en-AU" sz="1200" b="1" dirty="0">
              <a:solidFill>
                <a:srgbClr val="0070C0"/>
              </a:solidFill>
              <a:latin typeface="Arial" panose="020B0604020202020204" pitchFamily="34" charset="0"/>
              <a:cs typeface="Arial" panose="020B0604020202020204" pitchFamily="34" charset="0"/>
            </a:endParaRPr>
          </a:p>
        </p:txBody>
      </p:sp>
      <p:sp>
        <p:nvSpPr>
          <p:cNvPr id="25" name="Content Placeholder 1"/>
          <p:cNvSpPr txBox="1">
            <a:spLocks/>
          </p:cNvSpPr>
          <p:nvPr/>
        </p:nvSpPr>
        <p:spPr bwMode="auto">
          <a:xfrm>
            <a:off x="-3492896" y="-171400"/>
            <a:ext cx="2629227" cy="70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rgbClr val="0070C0"/>
                </a:solidFill>
                <a:latin typeface="Arial" panose="020B0604020202020204" pitchFamily="34" charset="0"/>
                <a:cs typeface="Arial" panose="020B0604020202020204" pitchFamily="34" charset="0"/>
              </a:rPr>
              <a:t>3</a:t>
            </a:r>
            <a:r>
              <a:rPr lang="en-AU" sz="1400" b="1" baseline="30000" dirty="0" smtClean="0">
                <a:solidFill>
                  <a:srgbClr val="0070C0"/>
                </a:solidFill>
                <a:latin typeface="Arial" panose="020B0604020202020204" pitchFamily="34" charset="0"/>
                <a:cs typeface="Arial" panose="020B0604020202020204" pitchFamily="34" charset="0"/>
              </a:rPr>
              <a:t>rd</a:t>
            </a:r>
            <a:r>
              <a:rPr lang="en-AU" sz="1400" b="1" dirty="0" smtClean="0">
                <a:solidFill>
                  <a:srgbClr val="0070C0"/>
                </a:solidFill>
                <a:latin typeface="Arial" panose="020B0604020202020204" pitchFamily="34" charset="0"/>
                <a:cs typeface="Arial" panose="020B0604020202020204" pitchFamily="34" charset="0"/>
              </a:rPr>
              <a:t> Generation 4 GeV Synchrotron Light Source</a:t>
            </a:r>
            <a:endParaRPr lang="en-AU" sz="1200" b="1" dirty="0" smtClean="0">
              <a:solidFill>
                <a:srgbClr val="0070C0"/>
              </a:solidFill>
              <a:latin typeface="Arial" panose="020B0604020202020204" pitchFamily="34" charset="0"/>
              <a:cs typeface="Arial" panose="020B0604020202020204" pitchFamily="34" charset="0"/>
            </a:endParaRPr>
          </a:p>
        </p:txBody>
      </p:sp>
      <p:pic>
        <p:nvPicPr>
          <p:cNvPr id="24"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3008"/>
          <a:stretch/>
        </p:blipFill>
        <p:spPr bwMode="auto">
          <a:xfrm>
            <a:off x="5292081" y="1057277"/>
            <a:ext cx="3024336" cy="21084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Content Placeholder 1"/>
          <p:cNvSpPr txBox="1">
            <a:spLocks/>
          </p:cNvSpPr>
          <p:nvPr/>
        </p:nvSpPr>
        <p:spPr bwMode="auto">
          <a:xfrm>
            <a:off x="4668801" y="4037083"/>
            <a:ext cx="4248472" cy="478986"/>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200" b="1" dirty="0" smtClean="0">
                <a:solidFill>
                  <a:srgbClr val="0070C0"/>
                </a:solidFill>
                <a:latin typeface="Arial" panose="020B0604020202020204" pitchFamily="34" charset="0"/>
                <a:cs typeface="Arial" panose="020B0604020202020204" pitchFamily="34" charset="0"/>
              </a:rPr>
              <a:t>Echidna High Resolution Diffractometer Equipped </a:t>
            </a:r>
            <a:r>
              <a:rPr lang="en-AU" sz="1200" b="1" dirty="0">
                <a:solidFill>
                  <a:srgbClr val="0070C0"/>
                </a:solidFill>
                <a:latin typeface="Arial" panose="020B0604020202020204" pitchFamily="34" charset="0"/>
                <a:cs typeface="Arial" panose="020B0604020202020204" pitchFamily="34" charset="0"/>
              </a:rPr>
              <a:t>with </a:t>
            </a:r>
            <a:r>
              <a:rPr lang="en-AU" sz="1200" b="1" dirty="0" smtClean="0">
                <a:solidFill>
                  <a:srgbClr val="0070C0"/>
                </a:solidFill>
                <a:latin typeface="Arial" panose="020B0604020202020204" pitchFamily="34" charset="0"/>
                <a:cs typeface="Arial" panose="020B0604020202020204" pitchFamily="34" charset="0"/>
              </a:rPr>
              <a:t>High Temperature Vacuum Furnace.</a:t>
            </a:r>
            <a:endParaRPr lang="en-AU" sz="1100" b="1" dirty="0" smtClean="0">
              <a:solidFill>
                <a:srgbClr val="002060"/>
              </a:solidFill>
              <a:latin typeface="Arial" panose="020B0604020202020204" pitchFamily="34" charset="0"/>
              <a:cs typeface="Arial" panose="020B0604020202020204" pitchFamily="34" charset="0"/>
            </a:endParaRPr>
          </a:p>
        </p:txBody>
      </p:sp>
      <p:sp>
        <p:nvSpPr>
          <p:cNvPr id="39" name="Content Placeholder 1"/>
          <p:cNvSpPr txBox="1">
            <a:spLocks/>
          </p:cNvSpPr>
          <p:nvPr/>
        </p:nvSpPr>
        <p:spPr bwMode="auto">
          <a:xfrm>
            <a:off x="26518" y="6588058"/>
            <a:ext cx="7497810" cy="815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AU" sz="500" dirty="0" smtClean="0">
                <a:solidFill>
                  <a:schemeClr val="bg1"/>
                </a:solidFill>
              </a:rPr>
              <a:t>Skinner</a:t>
            </a:r>
            <a:r>
              <a:rPr lang="en-AU" sz="500" dirty="0">
                <a:solidFill>
                  <a:schemeClr val="bg1"/>
                </a:solidFill>
              </a:rPr>
              <a:t>, L. B.; Benmore, C. J.; Weber, J. K. R.; Williamson, M. A.; </a:t>
            </a:r>
            <a:r>
              <a:rPr lang="en-AU" sz="500" dirty="0" err="1">
                <a:solidFill>
                  <a:schemeClr val="bg1"/>
                </a:solidFill>
              </a:rPr>
              <a:t>Tamalonis</a:t>
            </a:r>
            <a:r>
              <a:rPr lang="en-AU" sz="500" dirty="0">
                <a:solidFill>
                  <a:schemeClr val="bg1"/>
                </a:solidFill>
              </a:rPr>
              <a:t>, A.; Hebden, A.; </a:t>
            </a:r>
            <a:r>
              <a:rPr lang="en-AU" sz="500" dirty="0" err="1">
                <a:solidFill>
                  <a:schemeClr val="bg1"/>
                </a:solidFill>
              </a:rPr>
              <a:t>Wiencek</a:t>
            </a:r>
            <a:r>
              <a:rPr lang="en-AU" sz="500" dirty="0">
                <a:solidFill>
                  <a:schemeClr val="bg1"/>
                </a:solidFill>
              </a:rPr>
              <a:t>, T.; Alderman, O. L. G.; Guthrie, M.; Leibowitz, L.; Parise, J. B., Molten uranium dioxide structure and dynamics. Science 2014, 346 (6212), </a:t>
            </a:r>
            <a:r>
              <a:rPr lang="en-AU" sz="500" dirty="0" smtClean="0">
                <a:solidFill>
                  <a:schemeClr val="bg1"/>
                </a:solidFill>
              </a:rPr>
              <a:t>984-987 </a:t>
            </a:r>
            <a:r>
              <a:rPr lang="en-AU" sz="500" dirty="0" err="1">
                <a:solidFill>
                  <a:schemeClr val="bg1"/>
                </a:solidFill>
              </a:rPr>
              <a:t>Desgranges</a:t>
            </a:r>
            <a:r>
              <a:rPr lang="en-AU" sz="500" dirty="0">
                <a:solidFill>
                  <a:schemeClr val="bg1"/>
                </a:solidFill>
              </a:rPr>
              <a:t>, L.; Ma, Y.; Garcia, P.; Baldinozzi, G.; Simeone, D.; Fischer, H. E., What Is the Actual Local Crystalline Structure of Uranium Dioxide, UO2? A New Perspective for the Most Used Nuclear Fuel. </a:t>
            </a:r>
            <a:r>
              <a:rPr lang="en-AU" sz="500" dirty="0" err="1">
                <a:solidFill>
                  <a:schemeClr val="bg1"/>
                </a:solidFill>
              </a:rPr>
              <a:t>Inorg</a:t>
            </a:r>
            <a:r>
              <a:rPr lang="en-AU" sz="500" dirty="0">
                <a:solidFill>
                  <a:schemeClr val="bg1"/>
                </a:solidFill>
              </a:rPr>
              <a:t>. Chem. 2017, 56 (1), 321-326.</a:t>
            </a:r>
          </a:p>
          <a:p>
            <a:pPr marL="0" indent="0">
              <a:buNone/>
            </a:pPr>
            <a:endParaRPr lang="en-AU" sz="500" dirty="0">
              <a:solidFill>
                <a:schemeClr val="bg1"/>
              </a:solidFill>
            </a:endParaRPr>
          </a:p>
          <a:p>
            <a:pPr marL="0" indent="0">
              <a:buNone/>
            </a:pPr>
            <a:endParaRPr lang="en-AU" sz="500" dirty="0">
              <a:solidFill>
                <a:schemeClr val="bg1"/>
              </a:solidFill>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58" y="1854006"/>
            <a:ext cx="4504393" cy="2727150"/>
          </a:xfrm>
          <a:prstGeom prst="rect">
            <a:avLst/>
          </a:prstGeom>
        </p:spPr>
      </p:pic>
      <p:sp>
        <p:nvSpPr>
          <p:cNvPr id="15" name="Rectangle 14"/>
          <p:cNvSpPr/>
          <p:nvPr/>
        </p:nvSpPr>
        <p:spPr>
          <a:xfrm>
            <a:off x="4511551" y="3717032"/>
            <a:ext cx="4538771" cy="2520280"/>
          </a:xfrm>
          <a:prstGeom prst="rect">
            <a:avLst/>
          </a:prstGeom>
          <a:noFill/>
          <a:ln>
            <a:solidFill>
              <a:srgbClr val="0070C0">
                <a:alpha val="5100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68801" y="4704255"/>
            <a:ext cx="2122498" cy="11939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descr="http://33annxczz7630l2fd3n82bs3.wpengine.netdna-cdn.com/wp-content/uploads/Neutron-beamline-ANSTO-res-infrastr_19n2-Imperia_fig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09185" y="4717968"/>
            <a:ext cx="1801820" cy="1180192"/>
          </a:xfrm>
          <a:prstGeom prst="rect">
            <a:avLst/>
          </a:prstGeom>
          <a:noFill/>
          <a:extLst>
            <a:ext uri="{909E8E84-426E-40DD-AFC4-6F175D3DCCD1}">
              <a14:hiddenFill xmlns:a14="http://schemas.microsoft.com/office/drawing/2010/main">
                <a:solidFill>
                  <a:srgbClr val="FFFFFF"/>
                </a:solidFill>
              </a14:hiddenFill>
            </a:ext>
          </a:extLst>
        </p:spPr>
      </p:pic>
      <p:sp>
        <p:nvSpPr>
          <p:cNvPr id="19" name="Content Placeholder 1"/>
          <p:cNvSpPr txBox="1">
            <a:spLocks/>
          </p:cNvSpPr>
          <p:nvPr/>
        </p:nvSpPr>
        <p:spPr bwMode="auto">
          <a:xfrm>
            <a:off x="62962" y="4604244"/>
            <a:ext cx="4392784" cy="2253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AU" sz="1200" b="1" dirty="0" smtClean="0">
                <a:solidFill>
                  <a:srgbClr val="0070C0"/>
                </a:solidFill>
                <a:latin typeface="Arial" panose="020B0604020202020204" pitchFamily="34" charset="0"/>
                <a:cs typeface="Arial" panose="020B0604020202020204" pitchFamily="34" charset="0"/>
              </a:rPr>
              <a:t>Criticality needs to be considered in some instances particularly using fissile or fertile material </a:t>
            </a:r>
            <a:r>
              <a:rPr lang="en-AU" sz="1200" b="1" dirty="0" err="1" smtClean="0">
                <a:solidFill>
                  <a:srgbClr val="0070C0"/>
                </a:solidFill>
                <a:latin typeface="Arial" panose="020B0604020202020204" pitchFamily="34" charset="0"/>
                <a:cs typeface="Arial" panose="020B0604020202020204" pitchFamily="34" charset="0"/>
              </a:rPr>
              <a:t>e.g</a:t>
            </a:r>
            <a:r>
              <a:rPr lang="en-AU" sz="1200" b="1" dirty="0" smtClean="0">
                <a:solidFill>
                  <a:srgbClr val="0070C0"/>
                </a:solidFill>
                <a:latin typeface="Arial" panose="020B0604020202020204" pitchFamily="34" charset="0"/>
                <a:cs typeface="Arial" panose="020B0604020202020204" pitchFamily="34" charset="0"/>
              </a:rPr>
              <a:t>:</a:t>
            </a:r>
          </a:p>
          <a:p>
            <a:pPr marL="0" indent="0">
              <a:buNone/>
            </a:pPr>
            <a:endParaRPr lang="en-AU" sz="1200" b="1" dirty="0" smtClean="0">
              <a:solidFill>
                <a:srgbClr val="0070C0"/>
              </a:solidFill>
              <a:latin typeface="Arial" panose="020B0604020202020204" pitchFamily="34" charset="0"/>
              <a:cs typeface="Arial" panose="020B0604020202020204" pitchFamily="34" charset="0"/>
            </a:endParaRPr>
          </a:p>
          <a:p>
            <a:pPr marL="0" indent="0">
              <a:buNone/>
            </a:pPr>
            <a:endParaRPr lang="en-AU" sz="1200" b="1" dirty="0">
              <a:solidFill>
                <a:srgbClr val="0070C0"/>
              </a:solidFill>
              <a:latin typeface="Arial" panose="020B0604020202020204" pitchFamily="34" charset="0"/>
              <a:cs typeface="Arial" panose="020B0604020202020204" pitchFamily="34" charset="0"/>
            </a:endParaRPr>
          </a:p>
          <a:p>
            <a:pPr marL="0" indent="0">
              <a:buNone/>
            </a:pPr>
            <a:r>
              <a:rPr lang="en-AU" sz="1200" b="1" dirty="0" smtClean="0">
                <a:solidFill>
                  <a:srgbClr val="0070C0"/>
                </a:solidFill>
                <a:latin typeface="Arial" panose="020B0604020202020204" pitchFamily="34" charset="0"/>
                <a:cs typeface="Arial" panose="020B0604020202020204" pitchFamily="34" charset="0"/>
              </a:rPr>
              <a:t>Th-232 + n </a:t>
            </a:r>
            <a:r>
              <a:rPr lang="en-AU" sz="1200" b="1" dirty="0" smtClean="0">
                <a:solidFill>
                  <a:srgbClr val="0070C0"/>
                </a:solidFill>
                <a:latin typeface="Arial" panose="020B0604020202020204" pitchFamily="34" charset="0"/>
                <a:cs typeface="Arial" panose="020B0604020202020204" pitchFamily="34" charset="0"/>
                <a:sym typeface="Wingdings" panose="05000000000000000000" pitchFamily="2" charset="2"/>
              </a:rPr>
              <a:t> Th-233  Pa-233 + </a:t>
            </a:r>
            <a:r>
              <a:rPr lang="en-AU" sz="1200" b="1" baseline="30000" dirty="0" smtClean="0">
                <a:solidFill>
                  <a:srgbClr val="0070C0"/>
                </a:solidFill>
                <a:latin typeface="Arial" panose="020B0604020202020204" pitchFamily="34" charset="0"/>
                <a:cs typeface="Arial" panose="020B0604020202020204" pitchFamily="34" charset="0"/>
                <a:sym typeface="Wingdings" panose="05000000000000000000" pitchFamily="2" charset="2"/>
              </a:rPr>
              <a:t>-</a:t>
            </a:r>
            <a:r>
              <a:rPr lang="el-GR" sz="1200" b="1" dirty="0" smtClean="0">
                <a:solidFill>
                  <a:srgbClr val="0070C0"/>
                </a:solidFill>
                <a:latin typeface="Arial" panose="020B0604020202020204" pitchFamily="34" charset="0"/>
                <a:cs typeface="Arial" panose="020B0604020202020204" pitchFamily="34" charset="0"/>
                <a:sym typeface="Wingdings" panose="05000000000000000000" pitchFamily="2" charset="2"/>
              </a:rPr>
              <a:t>β</a:t>
            </a:r>
            <a:r>
              <a:rPr lang="en-AU" sz="1200" b="1" dirty="0" smtClean="0">
                <a:solidFill>
                  <a:srgbClr val="0070C0"/>
                </a:solidFill>
                <a:latin typeface="Arial" panose="020B0604020202020204" pitchFamily="34" charset="0"/>
                <a:cs typeface="Arial" panose="020B0604020202020204" pitchFamily="34" charset="0"/>
                <a:sym typeface="Wingdings" panose="05000000000000000000" pitchFamily="2" charset="2"/>
              </a:rPr>
              <a:t>  U-233 + </a:t>
            </a:r>
            <a:r>
              <a:rPr lang="en-AU" sz="1200" b="1" baseline="30000" dirty="0">
                <a:solidFill>
                  <a:srgbClr val="0070C0"/>
                </a:solidFill>
                <a:latin typeface="Arial" panose="020B0604020202020204" pitchFamily="34" charset="0"/>
                <a:cs typeface="Arial" panose="020B0604020202020204" pitchFamily="34" charset="0"/>
                <a:sym typeface="Wingdings" panose="05000000000000000000" pitchFamily="2" charset="2"/>
              </a:rPr>
              <a:t>-</a:t>
            </a:r>
            <a:r>
              <a:rPr lang="el-GR" sz="1200" b="1" dirty="0" smtClean="0">
                <a:solidFill>
                  <a:srgbClr val="0070C0"/>
                </a:solidFill>
                <a:latin typeface="Arial" panose="020B0604020202020204" pitchFamily="34" charset="0"/>
                <a:cs typeface="Arial" panose="020B0604020202020204" pitchFamily="34" charset="0"/>
                <a:sym typeface="Wingdings" panose="05000000000000000000" pitchFamily="2" charset="2"/>
              </a:rPr>
              <a:t>β</a:t>
            </a:r>
            <a:endParaRPr lang="en-AU" sz="1200" b="1" dirty="0" smtClean="0">
              <a:solidFill>
                <a:srgbClr val="0070C0"/>
              </a:solidFill>
              <a:latin typeface="Arial" panose="020B0604020202020204" pitchFamily="34" charset="0"/>
              <a:cs typeface="Arial" panose="020B0604020202020204" pitchFamily="34" charset="0"/>
            </a:endParaRPr>
          </a:p>
          <a:p>
            <a:pPr marL="0" indent="0">
              <a:buNone/>
            </a:pPr>
            <a:endParaRPr lang="en-AU" sz="1200" b="1" dirty="0">
              <a:solidFill>
                <a:srgbClr val="0070C0"/>
              </a:solidFill>
              <a:latin typeface="Arial" panose="020B0604020202020204" pitchFamily="34" charset="0"/>
              <a:cs typeface="Arial" panose="020B0604020202020204" pitchFamily="34" charset="0"/>
            </a:endParaRPr>
          </a:p>
          <a:p>
            <a:pPr marL="0" indent="0">
              <a:buNone/>
            </a:pPr>
            <a:r>
              <a:rPr lang="en-AU" sz="1200" b="1" dirty="0" smtClean="0">
                <a:solidFill>
                  <a:srgbClr val="0070C0"/>
                </a:solidFill>
                <a:latin typeface="Arial" panose="020B0604020202020204" pitchFamily="34" charset="0"/>
                <a:cs typeface="Arial" panose="020B0604020202020204" pitchFamily="34" charset="0"/>
              </a:rPr>
              <a:t>…With correct safety and protocols experiment should not be impeded </a:t>
            </a:r>
            <a:endParaRPr lang="en-AU" sz="1200" b="1"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48054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Text Placeholder 2"/>
          <p:cNvSpPr>
            <a:spLocks noGrp="1"/>
          </p:cNvSpPr>
          <p:nvPr>
            <p:ph type="body" sz="half" idx="2"/>
          </p:nvPr>
        </p:nvSpPr>
        <p:spPr>
          <a:xfrm>
            <a:off x="0" y="6597352"/>
            <a:ext cx="9144000" cy="266998"/>
          </a:xfrm>
          <a:solidFill>
            <a:schemeClr val="tx1">
              <a:alpha val="72940"/>
            </a:schemeClr>
          </a:solidFill>
        </p:spPr>
        <p:txBody>
          <a:bodyPr/>
          <a:lstStyle/>
          <a:p>
            <a:pPr algn="r"/>
            <a:fld id="{8289C016-2EB2-4AE0-9E36-523E58942A34}" type="slidenum">
              <a:rPr lang="en-AU" altLang="en-US" sz="1400" smtClean="0">
                <a:latin typeface="Arial" charset="0"/>
                <a:ea typeface="ＭＳ Ｐゴシック" pitchFamily="34" charset="-128"/>
                <a:cs typeface="Arial" charset="0"/>
              </a:rPr>
              <a:pPr algn="r"/>
              <a:t>9</a:t>
            </a:fld>
            <a:endParaRPr lang="en-AU" altLang="en-US" sz="1400" dirty="0" smtClean="0">
              <a:latin typeface="Arial" charset="0"/>
              <a:ea typeface="ＭＳ Ｐゴシック" pitchFamily="34" charset="-128"/>
              <a:cs typeface="Arial" charset="0"/>
            </a:endParaRPr>
          </a:p>
        </p:txBody>
      </p:sp>
      <p:sp>
        <p:nvSpPr>
          <p:cNvPr id="4" name="Text Placeholder 5"/>
          <p:cNvSpPr txBox="1">
            <a:spLocks/>
          </p:cNvSpPr>
          <p:nvPr/>
        </p:nvSpPr>
        <p:spPr>
          <a:xfrm>
            <a:off x="26518" y="0"/>
            <a:ext cx="5652120" cy="836712"/>
          </a:xfrm>
          <a:prstGeom prst="rect">
            <a:avLst/>
          </a:prstGeom>
        </p:spPr>
        <p:txBody>
          <a:bodyPr lIns="20961" tIns="10481" rIns="20961" bIns="10481"/>
          <a:lstStyle>
            <a:lvl1pPr marL="1183524" indent="-1183524" algn="l" defTabSz="1993301" rtl="0" eaLnBrk="0" fontAlgn="base" hangingPunct="0">
              <a:spcBef>
                <a:spcPct val="20000"/>
              </a:spcBef>
              <a:spcAft>
                <a:spcPct val="0"/>
              </a:spcAft>
              <a:buClr>
                <a:srgbClr val="005A9B"/>
              </a:buClr>
              <a:buFont typeface="Arial" charset="0"/>
              <a:buChar char="•"/>
              <a:defRPr sz="12200" kern="1200">
                <a:solidFill>
                  <a:srgbClr val="595959"/>
                </a:solidFill>
                <a:latin typeface="Arial"/>
                <a:ea typeface="ＭＳ Ｐゴシック" charset="-128"/>
                <a:cs typeface="Arial"/>
              </a:defRPr>
            </a:lvl1pPr>
            <a:lvl2pPr marL="3239113" indent="-1245813" algn="l" defTabSz="1993301" rtl="0" eaLnBrk="0" fontAlgn="base" hangingPunct="0">
              <a:spcBef>
                <a:spcPct val="20000"/>
              </a:spcBef>
              <a:spcAft>
                <a:spcPct val="0"/>
              </a:spcAft>
              <a:buClr>
                <a:srgbClr val="005A9B"/>
              </a:buClr>
              <a:buFont typeface="Arial" charset="0"/>
              <a:buChar char="–"/>
              <a:defRPr sz="11300" kern="1200">
                <a:solidFill>
                  <a:srgbClr val="595959"/>
                </a:solidFill>
                <a:latin typeface="Arial"/>
                <a:ea typeface="ＭＳ Ｐゴシック" charset="-128"/>
                <a:cs typeface="Arial"/>
              </a:defRPr>
            </a:lvl2pPr>
            <a:lvl3pPr marL="4983251" indent="-996650" algn="l" defTabSz="1993301" rtl="0" eaLnBrk="0" fontAlgn="base" hangingPunct="0">
              <a:spcBef>
                <a:spcPct val="20000"/>
              </a:spcBef>
              <a:spcAft>
                <a:spcPct val="0"/>
              </a:spcAft>
              <a:buClr>
                <a:srgbClr val="005A9B"/>
              </a:buClr>
              <a:buFont typeface="Arial" charset="0"/>
              <a:buChar char="•"/>
              <a:defRPr sz="9600" kern="1200">
                <a:solidFill>
                  <a:srgbClr val="595959"/>
                </a:solidFill>
                <a:latin typeface="Arial"/>
                <a:ea typeface="ＭＳ Ｐゴシック" charset="-128"/>
                <a:cs typeface="Arial"/>
              </a:defRPr>
            </a:lvl3pPr>
            <a:lvl4pPr marL="6976552" indent="-996650" algn="l" defTabSz="1993301" rtl="0" eaLnBrk="0" fontAlgn="base" hangingPunct="0">
              <a:spcBef>
                <a:spcPct val="20000"/>
              </a:spcBef>
              <a:spcAft>
                <a:spcPct val="0"/>
              </a:spcAft>
              <a:buClr>
                <a:srgbClr val="005A9B"/>
              </a:buClr>
              <a:buFont typeface="Arial" charset="0"/>
              <a:buChar char="–"/>
              <a:defRPr sz="8700" kern="1200">
                <a:solidFill>
                  <a:srgbClr val="595959"/>
                </a:solidFill>
                <a:latin typeface="Arial"/>
                <a:ea typeface="ＭＳ Ｐゴシック" charset="-128"/>
                <a:cs typeface="Arial"/>
              </a:defRPr>
            </a:lvl4pPr>
            <a:lvl5pPr marL="8969853" indent="-996650" algn="l" defTabSz="1993301" rtl="0" eaLnBrk="0" fontAlgn="base" hangingPunct="0">
              <a:spcBef>
                <a:spcPct val="20000"/>
              </a:spcBef>
              <a:spcAft>
                <a:spcPct val="0"/>
              </a:spcAft>
              <a:buClr>
                <a:srgbClr val="005A9B"/>
              </a:buClr>
              <a:buFont typeface="Arial" charset="0"/>
              <a:buChar char="»"/>
              <a:defRPr sz="8700" kern="1200">
                <a:solidFill>
                  <a:srgbClr val="595959"/>
                </a:solidFill>
                <a:latin typeface="Arial"/>
                <a:ea typeface="ＭＳ Ｐゴシック" charset="-128"/>
                <a:cs typeface="Arial"/>
              </a:defRPr>
            </a:lvl5pPr>
            <a:lvl6pPr marL="10963153" indent="-996650" algn="l" defTabSz="1993301" rtl="0" eaLnBrk="1" latinLnBrk="0" hangingPunct="1">
              <a:spcBef>
                <a:spcPct val="20000"/>
              </a:spcBef>
              <a:buFont typeface="Arial"/>
              <a:buChar char="•"/>
              <a:defRPr sz="8700" kern="1200">
                <a:solidFill>
                  <a:schemeClr val="tx1"/>
                </a:solidFill>
                <a:latin typeface="+mn-lt"/>
                <a:ea typeface="+mn-ea"/>
                <a:cs typeface="+mn-cs"/>
              </a:defRPr>
            </a:lvl6pPr>
            <a:lvl7pPr marL="12956454" indent="-996650" algn="l" defTabSz="1993301" rtl="0" eaLnBrk="1" latinLnBrk="0" hangingPunct="1">
              <a:spcBef>
                <a:spcPct val="20000"/>
              </a:spcBef>
              <a:buFont typeface="Arial"/>
              <a:buChar char="•"/>
              <a:defRPr sz="8700" kern="1200">
                <a:solidFill>
                  <a:schemeClr val="tx1"/>
                </a:solidFill>
                <a:latin typeface="+mn-lt"/>
                <a:ea typeface="+mn-ea"/>
                <a:cs typeface="+mn-cs"/>
              </a:defRPr>
            </a:lvl7pPr>
            <a:lvl8pPr marL="14949754" indent="-996650" algn="l" defTabSz="1993301" rtl="0" eaLnBrk="1" latinLnBrk="0" hangingPunct="1">
              <a:spcBef>
                <a:spcPct val="20000"/>
              </a:spcBef>
              <a:buFont typeface="Arial"/>
              <a:buChar char="•"/>
              <a:defRPr sz="8700" kern="1200">
                <a:solidFill>
                  <a:schemeClr val="tx1"/>
                </a:solidFill>
                <a:latin typeface="+mn-lt"/>
                <a:ea typeface="+mn-ea"/>
                <a:cs typeface="+mn-cs"/>
              </a:defRPr>
            </a:lvl8pPr>
            <a:lvl9pPr marL="16943055" indent="-996650" algn="l" defTabSz="1993301" rtl="0" eaLnBrk="1" latinLnBrk="0" hangingPunct="1">
              <a:spcBef>
                <a:spcPct val="20000"/>
              </a:spcBef>
              <a:buFont typeface="Arial"/>
              <a:buChar char="•"/>
              <a:defRPr sz="8700" kern="1200">
                <a:solidFill>
                  <a:schemeClr val="tx1"/>
                </a:solidFill>
                <a:latin typeface="+mn-lt"/>
                <a:ea typeface="+mn-ea"/>
                <a:cs typeface="+mn-cs"/>
              </a:defRPr>
            </a:lvl9pPr>
          </a:lstStyle>
          <a:p>
            <a:pPr marL="0" indent="0" algn="ctr">
              <a:buNone/>
            </a:pPr>
            <a:r>
              <a:rPr lang="en-AU" sz="2400" b="1" i="1" dirty="0" smtClean="0">
                <a:solidFill>
                  <a:schemeClr val="bg1"/>
                </a:solidFill>
                <a:latin typeface="Arial" panose="020B0604020202020204" pitchFamily="34" charset="0"/>
                <a:cs typeface="Arial" panose="020B0604020202020204" pitchFamily="34" charset="0"/>
              </a:rPr>
              <a:t>In Situ</a:t>
            </a:r>
            <a:r>
              <a:rPr lang="en-AU" sz="2400" b="1" dirty="0" smtClean="0">
                <a:solidFill>
                  <a:schemeClr val="bg1"/>
                </a:solidFill>
                <a:latin typeface="Arial" panose="020B0604020202020204" pitchFamily="34" charset="0"/>
                <a:cs typeface="Arial" panose="020B0604020202020204" pitchFamily="34" charset="0"/>
              </a:rPr>
              <a:t> High Temperature Neutron </a:t>
            </a:r>
            <a:r>
              <a:rPr lang="en-AU" sz="2400" b="1" dirty="0">
                <a:solidFill>
                  <a:schemeClr val="bg1"/>
                </a:solidFill>
                <a:latin typeface="Arial" panose="020B0604020202020204" pitchFamily="34" charset="0"/>
                <a:cs typeface="Arial" panose="020B0604020202020204" pitchFamily="34" charset="0"/>
              </a:rPr>
              <a:t>P</a:t>
            </a:r>
            <a:r>
              <a:rPr lang="en-AU" sz="2400" b="1" dirty="0" smtClean="0">
                <a:solidFill>
                  <a:schemeClr val="bg1"/>
                </a:solidFill>
                <a:latin typeface="Arial" panose="020B0604020202020204" pitchFamily="34" charset="0"/>
                <a:cs typeface="Arial" panose="020B0604020202020204" pitchFamily="34" charset="0"/>
              </a:rPr>
              <a:t>owder Diffraction</a:t>
            </a:r>
            <a:endParaRPr lang="en-AU" sz="2400" b="1" i="1" dirty="0">
              <a:solidFill>
                <a:schemeClr val="bg1"/>
              </a:solidFill>
              <a:latin typeface="Arial" panose="020B0604020202020204" pitchFamily="34" charset="0"/>
              <a:cs typeface="Arial" panose="020B0604020202020204" pitchFamily="34" charset="0"/>
            </a:endParaRPr>
          </a:p>
        </p:txBody>
      </p:sp>
      <p:sp>
        <p:nvSpPr>
          <p:cNvPr id="34" name="Content Placeholder 1"/>
          <p:cNvSpPr txBox="1">
            <a:spLocks/>
          </p:cNvSpPr>
          <p:nvPr/>
        </p:nvSpPr>
        <p:spPr bwMode="auto">
          <a:xfrm>
            <a:off x="0" y="6588058"/>
            <a:ext cx="5828685" cy="485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AU" sz="400" i="1" dirty="0" smtClean="0">
              <a:solidFill>
                <a:schemeClr val="bg1"/>
              </a:solidFill>
              <a:latin typeface="Arial" pitchFamily="34" charset="0"/>
              <a:cs typeface="Arial" pitchFamily="34" charset="0"/>
            </a:endParaRPr>
          </a:p>
        </p:txBody>
      </p:sp>
      <p:sp>
        <p:nvSpPr>
          <p:cNvPr id="18" name="Content Placeholder 1"/>
          <p:cNvSpPr txBox="1">
            <a:spLocks/>
          </p:cNvSpPr>
          <p:nvPr/>
        </p:nvSpPr>
        <p:spPr bwMode="auto">
          <a:xfrm>
            <a:off x="-2832574" y="420023"/>
            <a:ext cx="2629227" cy="70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rgbClr val="0070C0"/>
                </a:solidFill>
                <a:latin typeface="Arial" panose="020B0604020202020204" pitchFamily="34" charset="0"/>
                <a:cs typeface="Arial" panose="020B0604020202020204" pitchFamily="34" charset="0"/>
              </a:rPr>
              <a:t>Active handling laboratories and facilities</a:t>
            </a:r>
            <a:endParaRPr lang="en-AU" sz="1200" b="1" dirty="0" smtClean="0">
              <a:solidFill>
                <a:srgbClr val="0070C0"/>
              </a:solidFill>
              <a:latin typeface="Arial" panose="020B0604020202020204" pitchFamily="34" charset="0"/>
              <a:cs typeface="Arial" panose="020B0604020202020204" pitchFamily="34" charset="0"/>
            </a:endParaRPr>
          </a:p>
        </p:txBody>
      </p:sp>
      <p:sp>
        <p:nvSpPr>
          <p:cNvPr id="23" name="Content Placeholder 1"/>
          <p:cNvSpPr txBox="1">
            <a:spLocks/>
          </p:cNvSpPr>
          <p:nvPr/>
        </p:nvSpPr>
        <p:spPr bwMode="auto">
          <a:xfrm>
            <a:off x="190001" y="963825"/>
            <a:ext cx="4392784" cy="2253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AU" sz="1200" b="1" dirty="0" smtClean="0">
                <a:solidFill>
                  <a:srgbClr val="0070C0"/>
                </a:solidFill>
                <a:latin typeface="Arial" panose="020B0604020202020204" pitchFamily="34" charset="0"/>
                <a:cs typeface="Arial" panose="020B0604020202020204" pitchFamily="34" charset="0"/>
              </a:rPr>
              <a:t>High temperature structural behaviour of BaThO</a:t>
            </a:r>
            <a:r>
              <a:rPr lang="en-AU" sz="1200" b="1" baseline="-25000" dirty="0" smtClean="0">
                <a:solidFill>
                  <a:srgbClr val="0070C0"/>
                </a:solidFill>
                <a:latin typeface="Arial" panose="020B0604020202020204" pitchFamily="34" charset="0"/>
                <a:cs typeface="Arial" panose="020B0604020202020204" pitchFamily="34" charset="0"/>
              </a:rPr>
              <a:t>3 </a:t>
            </a:r>
            <a:r>
              <a:rPr lang="en-AU" sz="1200" b="1" dirty="0" smtClean="0">
                <a:solidFill>
                  <a:srgbClr val="0070C0"/>
                </a:solidFill>
                <a:latin typeface="Arial" panose="020B0604020202020204" pitchFamily="34" charset="0"/>
                <a:cs typeface="Arial" panose="020B0604020202020204" pitchFamily="34" charset="0"/>
              </a:rPr>
              <a:t>was examined using Echidna high resolution diffractometer equipped with vacuum furnace</a:t>
            </a:r>
          </a:p>
          <a:p>
            <a:pPr marL="0" indent="0">
              <a:buNone/>
            </a:pPr>
            <a:endParaRPr lang="en-AU" sz="1200" b="1" dirty="0" smtClean="0">
              <a:solidFill>
                <a:srgbClr val="0070C0"/>
              </a:solidFill>
              <a:latin typeface="Arial" panose="020B0604020202020204" pitchFamily="34" charset="0"/>
              <a:cs typeface="Arial" panose="020B0604020202020204" pitchFamily="34" charset="0"/>
            </a:endParaRPr>
          </a:p>
          <a:p>
            <a:pPr marL="0" indent="0">
              <a:buNone/>
            </a:pPr>
            <a:endParaRPr lang="en-AU" sz="1200" b="1" dirty="0">
              <a:solidFill>
                <a:srgbClr val="0070C0"/>
              </a:solidFill>
              <a:latin typeface="Arial" panose="020B0604020202020204" pitchFamily="34" charset="0"/>
              <a:cs typeface="Arial" panose="020B0604020202020204" pitchFamily="34" charset="0"/>
            </a:endParaRPr>
          </a:p>
        </p:txBody>
      </p:sp>
      <p:sp>
        <p:nvSpPr>
          <p:cNvPr id="25" name="Content Placeholder 1"/>
          <p:cNvSpPr txBox="1">
            <a:spLocks/>
          </p:cNvSpPr>
          <p:nvPr/>
        </p:nvSpPr>
        <p:spPr bwMode="auto">
          <a:xfrm>
            <a:off x="-3492896" y="-171400"/>
            <a:ext cx="2629227" cy="70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400" b="1" dirty="0" smtClean="0">
                <a:solidFill>
                  <a:srgbClr val="0070C0"/>
                </a:solidFill>
                <a:latin typeface="Arial" panose="020B0604020202020204" pitchFamily="34" charset="0"/>
                <a:cs typeface="Arial" panose="020B0604020202020204" pitchFamily="34" charset="0"/>
              </a:rPr>
              <a:t>3</a:t>
            </a:r>
            <a:r>
              <a:rPr lang="en-AU" sz="1400" b="1" baseline="30000" dirty="0" smtClean="0">
                <a:solidFill>
                  <a:srgbClr val="0070C0"/>
                </a:solidFill>
                <a:latin typeface="Arial" panose="020B0604020202020204" pitchFamily="34" charset="0"/>
                <a:cs typeface="Arial" panose="020B0604020202020204" pitchFamily="34" charset="0"/>
              </a:rPr>
              <a:t>rd</a:t>
            </a:r>
            <a:r>
              <a:rPr lang="en-AU" sz="1400" b="1" dirty="0" smtClean="0">
                <a:solidFill>
                  <a:srgbClr val="0070C0"/>
                </a:solidFill>
                <a:latin typeface="Arial" panose="020B0604020202020204" pitchFamily="34" charset="0"/>
                <a:cs typeface="Arial" panose="020B0604020202020204" pitchFamily="34" charset="0"/>
              </a:rPr>
              <a:t> Generation 4 GeV Synchrotron Light Source</a:t>
            </a:r>
            <a:endParaRPr lang="en-AU" sz="1200" b="1" dirty="0" smtClean="0">
              <a:solidFill>
                <a:srgbClr val="0070C0"/>
              </a:solidFill>
              <a:latin typeface="Arial" panose="020B0604020202020204" pitchFamily="34" charset="0"/>
              <a:cs typeface="Arial" panose="020B0604020202020204" pitchFamily="34" charset="0"/>
            </a:endParaRPr>
          </a:p>
        </p:txBody>
      </p:sp>
      <p:pic>
        <p:nvPicPr>
          <p:cNvPr id="24"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3008"/>
          <a:stretch/>
        </p:blipFill>
        <p:spPr bwMode="auto">
          <a:xfrm>
            <a:off x="5292081" y="1057277"/>
            <a:ext cx="3024336" cy="21084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Content Placeholder 1"/>
          <p:cNvSpPr txBox="1">
            <a:spLocks/>
          </p:cNvSpPr>
          <p:nvPr/>
        </p:nvSpPr>
        <p:spPr bwMode="auto">
          <a:xfrm>
            <a:off x="4689885" y="3261515"/>
            <a:ext cx="4248472" cy="478986"/>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AU" sz="1200" b="1" dirty="0" smtClean="0">
                <a:solidFill>
                  <a:srgbClr val="0070C0"/>
                </a:solidFill>
                <a:latin typeface="Arial" panose="020B0604020202020204" pitchFamily="34" charset="0"/>
                <a:cs typeface="Arial" panose="020B0604020202020204" pitchFamily="34" charset="0"/>
              </a:rPr>
              <a:t>Reversible phase transformation identified involving the cooperative tilting of ThO</a:t>
            </a:r>
            <a:r>
              <a:rPr lang="en-AU" sz="1200" b="1" baseline="-25000" dirty="0" smtClean="0">
                <a:solidFill>
                  <a:srgbClr val="0070C0"/>
                </a:solidFill>
                <a:latin typeface="Arial" panose="020B0604020202020204" pitchFamily="34" charset="0"/>
                <a:cs typeface="Arial" panose="020B0604020202020204" pitchFamily="34" charset="0"/>
              </a:rPr>
              <a:t>6</a:t>
            </a:r>
            <a:r>
              <a:rPr lang="en-AU" sz="1200" b="1" dirty="0" smtClean="0">
                <a:solidFill>
                  <a:srgbClr val="0070C0"/>
                </a:solidFill>
                <a:latin typeface="Arial" panose="020B0604020202020204" pitchFamily="34" charset="0"/>
                <a:cs typeface="Arial" panose="020B0604020202020204" pitchFamily="34" charset="0"/>
              </a:rPr>
              <a:t> polyhedra</a:t>
            </a:r>
            <a:endParaRPr lang="en-AU" sz="1100" b="1" dirty="0" smtClean="0">
              <a:solidFill>
                <a:srgbClr val="002060"/>
              </a:solidFill>
              <a:latin typeface="Arial" panose="020B0604020202020204" pitchFamily="34" charset="0"/>
              <a:cs typeface="Arial" panose="020B0604020202020204" pitchFamily="34" charset="0"/>
            </a:endParaRPr>
          </a:p>
        </p:txBody>
      </p:sp>
      <p:sp>
        <p:nvSpPr>
          <p:cNvPr id="39" name="Content Placeholder 1"/>
          <p:cNvSpPr txBox="1">
            <a:spLocks/>
          </p:cNvSpPr>
          <p:nvPr/>
        </p:nvSpPr>
        <p:spPr bwMode="auto">
          <a:xfrm>
            <a:off x="26518" y="6588058"/>
            <a:ext cx="7497810" cy="815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atinLnBrk="1"/>
            <a:r>
              <a:rPr lang="en-US" sz="700" b="1" dirty="0">
                <a:solidFill>
                  <a:schemeClr val="bg1"/>
                </a:solidFill>
              </a:rPr>
              <a:t> </a:t>
            </a:r>
            <a:r>
              <a:rPr lang="en-US" sz="700" b="1" dirty="0" err="1" smtClean="0">
                <a:solidFill>
                  <a:schemeClr val="bg1"/>
                </a:solidFill>
              </a:rPr>
              <a:t>Murphy</a:t>
            </a:r>
            <a:r>
              <a:rPr lang="en-US" sz="700" b="1" dirty="0" err="1">
                <a:solidFill>
                  <a:schemeClr val="bg1"/>
                </a:solidFill>
              </a:rPr>
              <a:t>,</a:t>
            </a:r>
            <a:r>
              <a:rPr lang="en-US" sz="700" b="1" dirty="0">
                <a:solidFill>
                  <a:schemeClr val="bg1"/>
                </a:solidFill>
              </a:rPr>
              <a:t> G. L.; Kennedy, B. J.; Zhang, Z.; </a:t>
            </a:r>
            <a:r>
              <a:rPr lang="en-US" sz="700" b="1" dirty="0" err="1">
                <a:solidFill>
                  <a:schemeClr val="bg1"/>
                </a:solidFill>
              </a:rPr>
              <a:t>Avdeev</a:t>
            </a:r>
            <a:r>
              <a:rPr lang="en-US" sz="700" b="1" dirty="0">
                <a:solidFill>
                  <a:schemeClr val="bg1"/>
                </a:solidFill>
              </a:rPr>
              <a:t>, M.; Brand, H. E. A.; Kegler, P.; Alekseev, E. V., Structure and phase transition in BaThO3: A combined neutron and synchrotron X-ray diffraction study. </a:t>
            </a:r>
            <a:r>
              <a:rPr lang="en-US" sz="700" b="1" i="1" dirty="0">
                <a:solidFill>
                  <a:schemeClr val="bg1"/>
                </a:solidFill>
              </a:rPr>
              <a:t>J. Alloy. Compd</a:t>
            </a:r>
            <a:r>
              <a:rPr lang="en-US" sz="700" b="1" i="1" dirty="0" smtClean="0">
                <a:solidFill>
                  <a:schemeClr val="bg1"/>
                </a:solidFill>
              </a:rPr>
              <a:t>.</a:t>
            </a:r>
            <a:r>
              <a:rPr lang="en-US" sz="700" b="1" dirty="0">
                <a:solidFill>
                  <a:schemeClr val="bg1"/>
                </a:solidFill>
              </a:rPr>
              <a:t> </a:t>
            </a:r>
            <a:endParaRPr lang="en-AU" sz="700" dirty="0">
              <a:solidFill>
                <a:schemeClr val="bg1"/>
              </a:solidFill>
            </a:endParaRPr>
          </a:p>
          <a:p>
            <a:pPr marL="0" indent="0">
              <a:buNone/>
            </a:pPr>
            <a:endParaRPr lang="en-AU" sz="400" dirty="0">
              <a:solidFill>
                <a:schemeClr val="bg1"/>
              </a:solidFill>
            </a:endParaRPr>
          </a:p>
        </p:txBody>
      </p:sp>
      <p:sp>
        <p:nvSpPr>
          <p:cNvPr id="15" name="Rectangle 14"/>
          <p:cNvSpPr/>
          <p:nvPr/>
        </p:nvSpPr>
        <p:spPr>
          <a:xfrm>
            <a:off x="4427985" y="3217581"/>
            <a:ext cx="4622338" cy="3307763"/>
          </a:xfrm>
          <a:prstGeom prst="rect">
            <a:avLst/>
          </a:prstGeom>
          <a:noFill/>
          <a:ln>
            <a:solidFill>
              <a:srgbClr val="0070C0">
                <a:alpha val="5100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pic>
        <p:nvPicPr>
          <p:cNvPr id="16" name="Picture 15"/>
          <p:cNvPicPr/>
          <p:nvPr/>
        </p:nvPicPr>
        <p:blipFill>
          <a:blip r:embed="rId4" cstate="print">
            <a:extLst>
              <a:ext uri="{28A0092B-C50C-407E-A947-70E740481C1C}">
                <a14:useLocalDpi xmlns:a14="http://schemas.microsoft.com/office/drawing/2010/main" val="0"/>
              </a:ext>
            </a:extLst>
          </a:blip>
          <a:stretch>
            <a:fillRect/>
          </a:stretch>
        </p:blipFill>
        <p:spPr>
          <a:xfrm>
            <a:off x="4860032" y="3861121"/>
            <a:ext cx="3622542" cy="1652869"/>
          </a:xfrm>
          <a:prstGeom prst="rect">
            <a:avLst/>
          </a:prstGeom>
        </p:spPr>
      </p:pic>
      <p:pic>
        <p:nvPicPr>
          <p:cNvPr id="20" name="Picture 19"/>
          <p:cNvPicPr/>
          <p:nvPr/>
        </p:nvPicPr>
        <p:blipFill rotWithShape="1">
          <a:blip r:embed="rId5" cstate="print">
            <a:extLst>
              <a:ext uri="{28A0092B-C50C-407E-A947-70E740481C1C}">
                <a14:useLocalDpi xmlns:a14="http://schemas.microsoft.com/office/drawing/2010/main" val="0"/>
              </a:ext>
            </a:extLst>
          </a:blip>
          <a:srcRect l="2132" t="59180" r="3948" b="2756"/>
          <a:stretch/>
        </p:blipFill>
        <p:spPr>
          <a:xfrm>
            <a:off x="5123235" y="5528178"/>
            <a:ext cx="3481213" cy="916135"/>
          </a:xfrm>
          <a:prstGeom prst="rect">
            <a:avLst/>
          </a:prstGeom>
        </p:spPr>
      </p:pic>
      <p:pic>
        <p:nvPicPr>
          <p:cNvPr id="21" name="Picture 20"/>
          <p:cNvPicPr>
            <a:picLocks noChangeAspect="1"/>
          </p:cNvPicPr>
          <p:nvPr/>
        </p:nvPicPr>
        <p:blipFill rotWithShape="1">
          <a:blip r:embed="rId6">
            <a:extLst>
              <a:ext uri="{28A0092B-C50C-407E-A947-70E740481C1C}">
                <a14:useLocalDpi xmlns:a14="http://schemas.microsoft.com/office/drawing/2010/main" val="0"/>
              </a:ext>
            </a:extLst>
          </a:blip>
          <a:srcRect l="7812" r="4375" b="6433"/>
          <a:stretch/>
        </p:blipFill>
        <p:spPr>
          <a:xfrm>
            <a:off x="599245" y="1698023"/>
            <a:ext cx="3356910" cy="2496901"/>
          </a:xfrm>
          <a:prstGeom prst="rect">
            <a:avLst/>
          </a:prstGeom>
        </p:spPr>
      </p:pic>
      <p:pic>
        <p:nvPicPr>
          <p:cNvPr id="22" name="Picture 21"/>
          <p:cNvPicPr>
            <a:picLocks noChangeAspect="1"/>
          </p:cNvPicPr>
          <p:nvPr/>
        </p:nvPicPr>
        <p:blipFill rotWithShape="1">
          <a:blip r:embed="rId7">
            <a:extLst>
              <a:ext uri="{28A0092B-C50C-407E-A947-70E740481C1C}">
                <a14:useLocalDpi xmlns:a14="http://schemas.microsoft.com/office/drawing/2010/main" val="0"/>
              </a:ext>
            </a:extLst>
          </a:blip>
          <a:srcRect l="2604" t="6425" r="3854" b="5382"/>
          <a:stretch/>
        </p:blipFill>
        <p:spPr>
          <a:xfrm>
            <a:off x="418935" y="4194925"/>
            <a:ext cx="3540915" cy="2330419"/>
          </a:xfrm>
          <a:prstGeom prst="rect">
            <a:avLst/>
          </a:prstGeom>
        </p:spPr>
      </p:pic>
    </p:spTree>
    <p:extLst>
      <p:ext uri="{BB962C8B-B14F-4D97-AF65-F5344CB8AC3E}">
        <p14:creationId xmlns:p14="http://schemas.microsoft.com/office/powerpoint/2010/main" val="255335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5" grpId="0" animBg="1"/>
    </p:bldLst>
  </p:timing>
</p:sld>
</file>

<file path=ppt/theme/theme1.xml><?xml version="1.0" encoding="utf-8"?>
<a:theme xmlns:a="http://schemas.openxmlformats.org/drawingml/2006/main" name="Title - Light">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Wave S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Quo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1_Wave bott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Wave Top_with logo_insert imag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Title - Dar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ave To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Wave bott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Feature Blue Dar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Feature Blue Ligh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Feature Green Dar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Feature Green Ligh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Wave Green Line To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Wave Green Line Bott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docProps/app.xml><?xml version="1.0" encoding="utf-8"?>
<Properties xmlns="http://schemas.openxmlformats.org/officeDocument/2006/extended-properties" xmlns:vt="http://schemas.openxmlformats.org/officeDocument/2006/docPropsVTypes">
  <TotalTime>3191</TotalTime>
  <Words>2036</Words>
  <Application>Microsoft Office PowerPoint</Application>
  <PresentationFormat>On-screen Show (4:3)</PresentationFormat>
  <Paragraphs>228</Paragraphs>
  <Slides>15</Slides>
  <Notes>14</Notes>
  <HiddenSlides>0</HiddenSlides>
  <MMClips>0</MMClips>
  <ScaleCrop>false</ScaleCrop>
  <HeadingPairs>
    <vt:vector size="4" baseType="variant">
      <vt:variant>
        <vt:lpstr>Theme</vt:lpstr>
      </vt:variant>
      <vt:variant>
        <vt:i4>14</vt:i4>
      </vt:variant>
      <vt:variant>
        <vt:lpstr>Slide Titles</vt:lpstr>
      </vt:variant>
      <vt:variant>
        <vt:i4>15</vt:i4>
      </vt:variant>
    </vt:vector>
  </HeadingPairs>
  <TitlesOfParts>
    <vt:vector size="29" baseType="lpstr">
      <vt:lpstr>Title - Light</vt:lpstr>
      <vt:lpstr>Wave Top</vt:lpstr>
      <vt:lpstr>Wave bottom</vt:lpstr>
      <vt:lpstr>Feature Blue Dark</vt:lpstr>
      <vt:lpstr>Feature Blue Light</vt:lpstr>
      <vt:lpstr>Feature Green Dark</vt:lpstr>
      <vt:lpstr>Feature Green Light</vt:lpstr>
      <vt:lpstr>Wave Green Line Top</vt:lpstr>
      <vt:lpstr>Wave Green Line Bottom</vt:lpstr>
      <vt:lpstr>Wave Side</vt:lpstr>
      <vt:lpstr>Quote</vt:lpstr>
      <vt:lpstr>1_Wave bottom</vt:lpstr>
      <vt:lpstr>Wave Top_with logo_insert image</vt:lpstr>
      <vt:lpstr>Title - Dark</vt:lpstr>
      <vt:lpstr>Unique capabilities and methods for analysing nuclear waste form materials using ANSTO’s landmark infrastructure</vt:lpstr>
      <vt:lpstr>PowerPoint Presentation</vt:lpstr>
      <vt:lpstr>PowerPoint Presentation</vt:lpstr>
      <vt:lpstr>PowerPoint Presentation</vt:lpstr>
      <vt:lpstr>Unique capabilities and methods for analysing nuclear waste form materials using ANSTO’s landmark infrastructure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Phenomenological Study Into The Anomalous Transformative Behaviour of SrUO4</dc:title>
  <dc:creator>MURPHY, Gabriel</dc:creator>
  <cp:lastModifiedBy>Gabriel</cp:lastModifiedBy>
  <cp:revision>471</cp:revision>
  <dcterms:modified xsi:type="dcterms:W3CDTF">2017-11-01T01:45:18Z</dcterms:modified>
</cp:coreProperties>
</file>